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61" r:id="rId6"/>
    <p:sldId id="262" r:id="rId7"/>
    <p:sldId id="263" r:id="rId8"/>
    <p:sldId id="258" r:id="rId9"/>
    <p:sldId id="264" r:id="rId10"/>
    <p:sldId id="267" r:id="rId11"/>
    <p:sldId id="270" r:id="rId12"/>
    <p:sldId id="259" r:id="rId13"/>
    <p:sldId id="265" r:id="rId14"/>
    <p:sldId id="268" r:id="rId15"/>
    <p:sldId id="271" r:id="rId16"/>
    <p:sldId id="260" r:id="rId17"/>
    <p:sldId id="266" r:id="rId18"/>
    <p:sldId id="269" r:id="rId19"/>
    <p:sldId id="272" r:id="rId20"/>
  </p:sldIdLst>
  <p:sldSz cx="9144000" cy="5143500" type="screen16x9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131E"/>
    <a:srgbClr val="DAD8D3"/>
    <a:srgbClr val="CFCEC9"/>
    <a:srgbClr val="000100"/>
    <a:srgbClr val="AD1221"/>
    <a:srgbClr val="141313"/>
    <a:srgbClr val="1D1D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2A506F-397E-4636-A86A-2CACB2604073}" v="9" dt="2022-09-21T09:48:07.1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sfarv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Hoffmann - DBU Fyn" userId="d7590c93-de7a-42a8-8c22-33b4b8edfa1e" providerId="ADAL" clId="{622A506F-397E-4636-A86A-2CACB2604073}"/>
    <pc:docChg chg="custSel addSld delSld modSld sldOrd">
      <pc:chgData name="Sarah Hoffmann - DBU Fyn" userId="d7590c93-de7a-42a8-8c22-33b4b8edfa1e" providerId="ADAL" clId="{622A506F-397E-4636-A86A-2CACB2604073}" dt="2022-09-21T09:48:07.157" v="151"/>
      <pc:docMkLst>
        <pc:docMk/>
      </pc:docMkLst>
      <pc:sldChg chg="addSp delSp modSp mod">
        <pc:chgData name="Sarah Hoffmann - DBU Fyn" userId="d7590c93-de7a-42a8-8c22-33b4b8edfa1e" providerId="ADAL" clId="{622A506F-397E-4636-A86A-2CACB2604073}" dt="2022-09-21T09:45:16.513" v="50" actId="27636"/>
        <pc:sldMkLst>
          <pc:docMk/>
          <pc:sldMk cId="257235758" sldId="257"/>
        </pc:sldMkLst>
        <pc:spChg chg="mod">
          <ac:chgData name="Sarah Hoffmann - DBU Fyn" userId="d7590c93-de7a-42a8-8c22-33b4b8edfa1e" providerId="ADAL" clId="{622A506F-397E-4636-A86A-2CACB2604073}" dt="2022-09-21T09:45:16.513" v="50" actId="27636"/>
          <ac:spMkLst>
            <pc:docMk/>
            <pc:sldMk cId="257235758" sldId="257"/>
            <ac:spMk id="2" creationId="{00000000-0000-0000-0000-000000000000}"/>
          </ac:spMkLst>
        </pc:spChg>
        <pc:spChg chg="del">
          <ac:chgData name="Sarah Hoffmann - DBU Fyn" userId="d7590c93-de7a-42a8-8c22-33b4b8edfa1e" providerId="ADAL" clId="{622A506F-397E-4636-A86A-2CACB2604073}" dt="2022-09-21T09:44:36.423" v="1" actId="478"/>
          <ac:spMkLst>
            <pc:docMk/>
            <pc:sldMk cId="257235758" sldId="257"/>
            <ac:spMk id="3" creationId="{00000000-0000-0000-0000-000000000000}"/>
          </ac:spMkLst>
        </pc:spChg>
        <pc:spChg chg="add del mod">
          <ac:chgData name="Sarah Hoffmann - DBU Fyn" userId="d7590c93-de7a-42a8-8c22-33b4b8edfa1e" providerId="ADAL" clId="{622A506F-397E-4636-A86A-2CACB2604073}" dt="2022-09-21T09:44:38.797" v="2" actId="478"/>
          <ac:spMkLst>
            <pc:docMk/>
            <pc:sldMk cId="257235758" sldId="257"/>
            <ac:spMk id="5" creationId="{961190F1-D082-4D4D-9B8A-6A6812FC5B0E}"/>
          </ac:spMkLst>
        </pc:spChg>
      </pc:sldChg>
      <pc:sldChg chg="modSp add mod">
        <pc:chgData name="Sarah Hoffmann - DBU Fyn" userId="d7590c93-de7a-42a8-8c22-33b4b8edfa1e" providerId="ADAL" clId="{622A506F-397E-4636-A86A-2CACB2604073}" dt="2022-09-21T09:45:43.926" v="69" actId="404"/>
        <pc:sldMkLst>
          <pc:docMk/>
          <pc:sldMk cId="631063073" sldId="258"/>
        </pc:sldMkLst>
        <pc:spChg chg="mod">
          <ac:chgData name="Sarah Hoffmann - DBU Fyn" userId="d7590c93-de7a-42a8-8c22-33b4b8edfa1e" providerId="ADAL" clId="{622A506F-397E-4636-A86A-2CACB2604073}" dt="2022-09-21T09:45:43.926" v="69" actId="404"/>
          <ac:spMkLst>
            <pc:docMk/>
            <pc:sldMk cId="631063073" sldId="258"/>
            <ac:spMk id="2" creationId="{00000000-0000-0000-0000-000000000000}"/>
          </ac:spMkLst>
        </pc:spChg>
      </pc:sldChg>
      <pc:sldChg chg="del">
        <pc:chgData name="Sarah Hoffmann - DBU Fyn" userId="d7590c93-de7a-42a8-8c22-33b4b8edfa1e" providerId="ADAL" clId="{622A506F-397E-4636-A86A-2CACB2604073}" dt="2022-09-21T09:44:31.428" v="0" actId="47"/>
        <pc:sldMkLst>
          <pc:docMk/>
          <pc:sldMk cId="1360943317" sldId="259"/>
        </pc:sldMkLst>
      </pc:sldChg>
      <pc:sldChg chg="modSp add mod">
        <pc:chgData name="Sarah Hoffmann - DBU Fyn" userId="d7590c93-de7a-42a8-8c22-33b4b8edfa1e" providerId="ADAL" clId="{622A506F-397E-4636-A86A-2CACB2604073}" dt="2022-09-21T09:46:05.483" v="80" actId="403"/>
        <pc:sldMkLst>
          <pc:docMk/>
          <pc:sldMk cId="1446417315" sldId="259"/>
        </pc:sldMkLst>
        <pc:spChg chg="mod">
          <ac:chgData name="Sarah Hoffmann - DBU Fyn" userId="d7590c93-de7a-42a8-8c22-33b4b8edfa1e" providerId="ADAL" clId="{622A506F-397E-4636-A86A-2CACB2604073}" dt="2022-09-21T09:46:05.483" v="80" actId="403"/>
          <ac:spMkLst>
            <pc:docMk/>
            <pc:sldMk cId="1446417315" sldId="259"/>
            <ac:spMk id="2" creationId="{00000000-0000-0000-0000-000000000000}"/>
          </ac:spMkLst>
        </pc:spChg>
      </pc:sldChg>
      <pc:sldChg chg="del">
        <pc:chgData name="Sarah Hoffmann - DBU Fyn" userId="d7590c93-de7a-42a8-8c22-33b4b8edfa1e" providerId="ADAL" clId="{622A506F-397E-4636-A86A-2CACB2604073}" dt="2022-09-21T09:45:23.527" v="53" actId="47"/>
        <pc:sldMkLst>
          <pc:docMk/>
          <pc:sldMk cId="2156555729" sldId="260"/>
        </pc:sldMkLst>
      </pc:sldChg>
      <pc:sldChg chg="modSp add mod">
        <pc:chgData name="Sarah Hoffmann - DBU Fyn" userId="d7590c93-de7a-42a8-8c22-33b4b8edfa1e" providerId="ADAL" clId="{622A506F-397E-4636-A86A-2CACB2604073}" dt="2022-09-21T09:46:20.592" v="96" actId="404"/>
        <pc:sldMkLst>
          <pc:docMk/>
          <pc:sldMk cId="2469201677" sldId="260"/>
        </pc:sldMkLst>
        <pc:spChg chg="mod">
          <ac:chgData name="Sarah Hoffmann - DBU Fyn" userId="d7590c93-de7a-42a8-8c22-33b4b8edfa1e" providerId="ADAL" clId="{622A506F-397E-4636-A86A-2CACB2604073}" dt="2022-09-21T09:46:20.592" v="96" actId="404"/>
          <ac:spMkLst>
            <pc:docMk/>
            <pc:sldMk cId="2469201677" sldId="260"/>
            <ac:spMk id="2" creationId="{00000000-0000-0000-0000-000000000000}"/>
          </ac:spMkLst>
        </pc:spChg>
      </pc:sldChg>
      <pc:sldChg chg="del">
        <pc:chgData name="Sarah Hoffmann - DBU Fyn" userId="d7590c93-de7a-42a8-8c22-33b4b8edfa1e" providerId="ADAL" clId="{622A506F-397E-4636-A86A-2CACB2604073}" dt="2022-09-21T09:45:21.451" v="51" actId="47"/>
        <pc:sldMkLst>
          <pc:docMk/>
          <pc:sldMk cId="2849081842" sldId="261"/>
        </pc:sldMkLst>
      </pc:sldChg>
      <pc:sldChg chg="modSp add mod ord">
        <pc:chgData name="Sarah Hoffmann - DBU Fyn" userId="d7590c93-de7a-42a8-8c22-33b4b8edfa1e" providerId="ADAL" clId="{622A506F-397E-4636-A86A-2CACB2604073}" dt="2022-09-21T09:47:31.313" v="132"/>
        <pc:sldMkLst>
          <pc:docMk/>
          <pc:sldMk cId="2955367270" sldId="261"/>
        </pc:sldMkLst>
        <pc:spChg chg="mod">
          <ac:chgData name="Sarah Hoffmann - DBU Fyn" userId="d7590c93-de7a-42a8-8c22-33b4b8edfa1e" providerId="ADAL" clId="{622A506F-397E-4636-A86A-2CACB2604073}" dt="2022-09-21T09:46:50.643" v="117" actId="403"/>
          <ac:spMkLst>
            <pc:docMk/>
            <pc:sldMk cId="2955367270" sldId="261"/>
            <ac:spMk id="2" creationId="{00000000-0000-0000-0000-000000000000}"/>
          </ac:spMkLst>
        </pc:spChg>
      </pc:sldChg>
      <pc:sldChg chg="modSp add mod ord">
        <pc:chgData name="Sarah Hoffmann - DBU Fyn" userId="d7590c93-de7a-42a8-8c22-33b4b8edfa1e" providerId="ADAL" clId="{622A506F-397E-4636-A86A-2CACB2604073}" dt="2022-09-21T09:47:33.486" v="134"/>
        <pc:sldMkLst>
          <pc:docMk/>
          <pc:sldMk cId="626131210" sldId="262"/>
        </pc:sldMkLst>
        <pc:spChg chg="mod">
          <ac:chgData name="Sarah Hoffmann - DBU Fyn" userId="d7590c93-de7a-42a8-8c22-33b4b8edfa1e" providerId="ADAL" clId="{622A506F-397E-4636-A86A-2CACB2604073}" dt="2022-09-21T09:47:05.111" v="122" actId="207"/>
          <ac:spMkLst>
            <pc:docMk/>
            <pc:sldMk cId="626131210" sldId="262"/>
            <ac:spMk id="2" creationId="{00000000-0000-0000-0000-000000000000}"/>
          </ac:spMkLst>
        </pc:spChg>
      </pc:sldChg>
      <pc:sldChg chg="del">
        <pc:chgData name="Sarah Hoffmann - DBU Fyn" userId="d7590c93-de7a-42a8-8c22-33b4b8edfa1e" providerId="ADAL" clId="{622A506F-397E-4636-A86A-2CACB2604073}" dt="2022-09-21T09:45:22.594" v="52" actId="47"/>
        <pc:sldMkLst>
          <pc:docMk/>
          <pc:sldMk cId="2436236575" sldId="262"/>
        </pc:sldMkLst>
      </pc:sldChg>
      <pc:sldChg chg="modSp add mod ord">
        <pc:chgData name="Sarah Hoffmann - DBU Fyn" userId="d7590c93-de7a-42a8-8c22-33b4b8edfa1e" providerId="ADAL" clId="{622A506F-397E-4636-A86A-2CACB2604073}" dt="2022-09-21T09:47:37.050" v="138"/>
        <pc:sldMkLst>
          <pc:docMk/>
          <pc:sldMk cId="2073000399" sldId="263"/>
        </pc:sldMkLst>
        <pc:spChg chg="mod">
          <ac:chgData name="Sarah Hoffmann - DBU Fyn" userId="d7590c93-de7a-42a8-8c22-33b4b8edfa1e" providerId="ADAL" clId="{622A506F-397E-4636-A86A-2CACB2604073}" dt="2022-09-21T09:47:20.350" v="130" actId="207"/>
          <ac:spMkLst>
            <pc:docMk/>
            <pc:sldMk cId="2073000399" sldId="263"/>
            <ac:spMk id="2" creationId="{00000000-0000-0000-0000-000000000000}"/>
          </ac:spMkLst>
        </pc:spChg>
      </pc:sldChg>
      <pc:sldChg chg="add ord">
        <pc:chgData name="Sarah Hoffmann - DBU Fyn" userId="d7590c93-de7a-42a8-8c22-33b4b8edfa1e" providerId="ADAL" clId="{622A506F-397E-4636-A86A-2CACB2604073}" dt="2022-09-21T09:47:44.206" v="141"/>
        <pc:sldMkLst>
          <pc:docMk/>
          <pc:sldMk cId="471809913" sldId="264"/>
        </pc:sldMkLst>
      </pc:sldChg>
      <pc:sldChg chg="add ord">
        <pc:chgData name="Sarah Hoffmann - DBU Fyn" userId="d7590c93-de7a-42a8-8c22-33b4b8edfa1e" providerId="ADAL" clId="{622A506F-397E-4636-A86A-2CACB2604073}" dt="2022-09-21T09:47:48.560" v="144"/>
        <pc:sldMkLst>
          <pc:docMk/>
          <pc:sldMk cId="1115751488" sldId="265"/>
        </pc:sldMkLst>
      </pc:sldChg>
      <pc:sldChg chg="add">
        <pc:chgData name="Sarah Hoffmann - DBU Fyn" userId="d7590c93-de7a-42a8-8c22-33b4b8edfa1e" providerId="ADAL" clId="{622A506F-397E-4636-A86A-2CACB2604073}" dt="2022-09-21T09:47:50.135" v="145"/>
        <pc:sldMkLst>
          <pc:docMk/>
          <pc:sldMk cId="2329816907" sldId="266"/>
        </pc:sldMkLst>
      </pc:sldChg>
      <pc:sldChg chg="add">
        <pc:chgData name="Sarah Hoffmann - DBU Fyn" userId="d7590c93-de7a-42a8-8c22-33b4b8edfa1e" providerId="ADAL" clId="{622A506F-397E-4636-A86A-2CACB2604073}" dt="2022-09-21T09:47:55.015" v="146"/>
        <pc:sldMkLst>
          <pc:docMk/>
          <pc:sldMk cId="2023577762" sldId="267"/>
        </pc:sldMkLst>
      </pc:sldChg>
      <pc:sldChg chg="add">
        <pc:chgData name="Sarah Hoffmann - DBU Fyn" userId="d7590c93-de7a-42a8-8c22-33b4b8edfa1e" providerId="ADAL" clId="{622A506F-397E-4636-A86A-2CACB2604073}" dt="2022-09-21T09:47:56.912" v="147"/>
        <pc:sldMkLst>
          <pc:docMk/>
          <pc:sldMk cId="2731738307" sldId="268"/>
        </pc:sldMkLst>
      </pc:sldChg>
      <pc:sldChg chg="add">
        <pc:chgData name="Sarah Hoffmann - DBU Fyn" userId="d7590c93-de7a-42a8-8c22-33b4b8edfa1e" providerId="ADAL" clId="{622A506F-397E-4636-A86A-2CACB2604073}" dt="2022-09-21T09:47:58.275" v="148"/>
        <pc:sldMkLst>
          <pc:docMk/>
          <pc:sldMk cId="2629505324" sldId="269"/>
        </pc:sldMkLst>
      </pc:sldChg>
      <pc:sldChg chg="add">
        <pc:chgData name="Sarah Hoffmann - DBU Fyn" userId="d7590c93-de7a-42a8-8c22-33b4b8edfa1e" providerId="ADAL" clId="{622A506F-397E-4636-A86A-2CACB2604073}" dt="2022-09-21T09:48:02.841" v="149"/>
        <pc:sldMkLst>
          <pc:docMk/>
          <pc:sldMk cId="1616579100" sldId="270"/>
        </pc:sldMkLst>
      </pc:sldChg>
      <pc:sldChg chg="add">
        <pc:chgData name="Sarah Hoffmann - DBU Fyn" userId="d7590c93-de7a-42a8-8c22-33b4b8edfa1e" providerId="ADAL" clId="{622A506F-397E-4636-A86A-2CACB2604073}" dt="2022-09-21T09:48:04.891" v="150"/>
        <pc:sldMkLst>
          <pc:docMk/>
          <pc:sldMk cId="115261442" sldId="271"/>
        </pc:sldMkLst>
      </pc:sldChg>
      <pc:sldChg chg="add">
        <pc:chgData name="Sarah Hoffmann - DBU Fyn" userId="d7590c93-de7a-42a8-8c22-33b4b8edfa1e" providerId="ADAL" clId="{622A506F-397E-4636-A86A-2CACB2604073}" dt="2022-09-21T09:48:07.157" v="151"/>
        <pc:sldMkLst>
          <pc:docMk/>
          <pc:sldMk cId="1536560789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651566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871753" y="1527715"/>
            <a:ext cx="6033416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90717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568323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527550"/>
          </a:xfr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891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35844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78924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64484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8292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8292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26718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</p:spTree>
    <p:extLst>
      <p:ext uri="{BB962C8B-B14F-4D97-AF65-F5344CB8AC3E}">
        <p14:creationId xmlns:p14="http://schemas.microsoft.com/office/powerpoint/2010/main" val="404132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53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2290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3575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34078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39690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25603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382195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70620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-1" y="4535617"/>
            <a:ext cx="9144001" cy="607883"/>
          </a:xfrm>
          <a:prstGeom prst="rect">
            <a:avLst/>
          </a:prstGeom>
          <a:gradFill flip="none" rotWithShape="1">
            <a:gsLst>
              <a:gs pos="0">
                <a:srgbClr val="AD1221"/>
              </a:gs>
              <a:gs pos="100000">
                <a:srgbClr val="91131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3" name="Billede 12" descr="DBU-hvid-streg.eps"/>
          <p:cNvPicPr>
            <a:picLocks noChangeAspect="1"/>
          </p:cNvPicPr>
          <p:nvPr userDrawn="1"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8019"/>
            <a:ext cx="4711348" cy="4699451"/>
          </a:xfrm>
          <a:prstGeom prst="rect">
            <a:avLst/>
          </a:prstGeom>
        </p:spPr>
      </p:pic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21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-1" y="4535617"/>
            <a:ext cx="9144001" cy="0"/>
          </a:xfrm>
          <a:prstGeom prst="line">
            <a:avLst/>
          </a:prstGeom>
          <a:ln w="6350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lede 10" descr="DBU-fv-rund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146" y="4611205"/>
            <a:ext cx="465308" cy="465308"/>
          </a:xfrm>
          <a:prstGeom prst="rect">
            <a:avLst/>
          </a:prstGeom>
        </p:spPr>
      </p:pic>
      <p:sp>
        <p:nvSpPr>
          <p:cNvPr id="14" name="Tekstfelt 13"/>
          <p:cNvSpPr txBox="1"/>
          <p:nvPr userDrawn="1"/>
        </p:nvSpPr>
        <p:spPr>
          <a:xfrm>
            <a:off x="6044674" y="4737747"/>
            <a:ext cx="23875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/>
            </a:pPr>
            <a:r>
              <a:rPr lang="da-DK" sz="900" b="0" i="0" kern="0" cap="small" spc="90">
                <a:solidFill>
                  <a:schemeClr val="bg1"/>
                </a:solidFill>
                <a:latin typeface="Montserrat"/>
                <a:cs typeface="Montserrat"/>
              </a:rPr>
              <a:t>EN DEL AF NOGET STØRRE</a:t>
            </a:r>
          </a:p>
        </p:txBody>
      </p:sp>
      <p:sp>
        <p:nvSpPr>
          <p:cNvPr id="15" name="Tekstfelt 14"/>
          <p:cNvSpPr txBox="1"/>
          <p:nvPr userDrawn="1"/>
        </p:nvSpPr>
        <p:spPr>
          <a:xfrm>
            <a:off x="457200" y="4744649"/>
            <a:ext cx="35622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a-DK" sz="900" b="0" i="0" kern="900" spc="60">
                <a:solidFill>
                  <a:schemeClr val="bg1"/>
                </a:solidFill>
                <a:latin typeface="Montserrat Semi Bold"/>
                <a:cs typeface="Montserrat Semi Bold"/>
              </a:rPr>
              <a:t>DBU BØRNEFODBOLD</a:t>
            </a:r>
            <a:endParaRPr lang="da-DK" sz="900" b="0" i="0" kern="900" spc="40">
              <a:solidFill>
                <a:schemeClr val="bg1"/>
              </a:solidFill>
              <a:latin typeface="Montserrat Light"/>
              <a:cs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val="291377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100" b="0" i="0" kern="1200" cap="all" spc="120">
          <a:solidFill>
            <a:schemeClr val="tx1">
              <a:lumMod val="75000"/>
              <a:lumOff val="25000"/>
            </a:schemeClr>
          </a:solidFill>
          <a:latin typeface="Montserrat"/>
          <a:ea typeface="+mj-ea"/>
          <a:cs typeface="Montserra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b="0" i="0" kern="1200" spc="30">
          <a:solidFill>
            <a:schemeClr val="tx1">
              <a:lumMod val="75000"/>
              <a:lumOff val="25000"/>
            </a:schemeClr>
          </a:solidFill>
          <a:latin typeface="Montserrat Light"/>
          <a:ea typeface="+mn-ea"/>
          <a:cs typeface="Montserrat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b="0" i="0" kern="1200" spc="30">
          <a:solidFill>
            <a:schemeClr val="tx1">
              <a:lumMod val="75000"/>
              <a:lumOff val="25000"/>
            </a:schemeClr>
          </a:solidFill>
          <a:latin typeface="Montserrat Light"/>
          <a:ea typeface="+mn-ea"/>
          <a:cs typeface="Montserrat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b="0" i="0" kern="1200" spc="30">
          <a:solidFill>
            <a:schemeClr val="tx1">
              <a:lumMod val="75000"/>
              <a:lumOff val="25000"/>
            </a:schemeClr>
          </a:solidFill>
          <a:latin typeface="Montserrat Light"/>
          <a:ea typeface="+mn-ea"/>
          <a:cs typeface="Montserrat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b="0" i="0" kern="1200" spc="30">
          <a:solidFill>
            <a:schemeClr val="tx1">
              <a:lumMod val="75000"/>
              <a:lumOff val="25000"/>
            </a:schemeClr>
          </a:solidFill>
          <a:latin typeface="Montserrat Light"/>
          <a:ea typeface="+mn-ea"/>
          <a:cs typeface="Montserrat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i="0" kern="1200" spc="30">
          <a:solidFill>
            <a:schemeClr val="tx1">
              <a:lumMod val="75000"/>
              <a:lumOff val="25000"/>
            </a:schemeClr>
          </a:solidFill>
          <a:latin typeface="Montserrat Light"/>
          <a:ea typeface="+mn-ea"/>
          <a:cs typeface="Montserrat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 fontScale="90000"/>
          </a:bodyPr>
          <a:lstStyle/>
          <a:p>
            <a:pPr algn="ctr"/>
            <a:r>
              <a:rPr lang="da-DK" sz="2800" spc="90" dirty="0">
                <a:solidFill>
                  <a:srgbClr val="AD1221"/>
                </a:solidFill>
                <a:latin typeface="Montserrat"/>
                <a:cs typeface="Montserrat"/>
              </a:rPr>
              <a:t>UEFA CHILD </a:t>
            </a:r>
            <a:r>
              <a:rPr lang="da-DK" sz="2800" spc="90" dirty="0" err="1">
                <a:solidFill>
                  <a:srgbClr val="AD1221"/>
                </a:solidFill>
                <a:latin typeface="Montserrat"/>
                <a:cs typeface="Montserrat"/>
              </a:rPr>
              <a:t>safeguarding</a:t>
            </a:r>
            <a:br>
              <a:rPr lang="da-DK" sz="2800" spc="90" dirty="0">
                <a:solidFill>
                  <a:srgbClr val="AD1221"/>
                </a:solidFill>
                <a:latin typeface="Montserrat"/>
                <a:cs typeface="Montserrat"/>
              </a:rPr>
            </a:br>
            <a:r>
              <a:rPr lang="da-DK" sz="11500" spc="90" dirty="0">
                <a:solidFill>
                  <a:srgbClr val="AD1221"/>
                </a:solidFill>
                <a:latin typeface="Montserrat"/>
                <a:cs typeface="Montserrat"/>
              </a:rPr>
              <a:t>fysisk</a:t>
            </a:r>
            <a:endParaRPr lang="da-DK" sz="2800" dirty="0">
              <a:solidFill>
                <a:srgbClr val="AD1221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57235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 err="1">
                <a:solidFill>
                  <a:srgbClr val="00B050"/>
                </a:solidFill>
                <a:latin typeface="Montserrat"/>
                <a:cs typeface="Montserrat"/>
              </a:rPr>
              <a:t>GRøn</a:t>
            </a:r>
            <a:endParaRPr lang="da-DK" sz="13800" dirty="0">
              <a:solidFill>
                <a:srgbClr val="00B05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115751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>
                <a:solidFill>
                  <a:srgbClr val="FFFF00"/>
                </a:solidFill>
                <a:latin typeface="Montserrat"/>
                <a:cs typeface="Montserrat"/>
              </a:rPr>
              <a:t>gul</a:t>
            </a:r>
            <a:endParaRPr lang="da-DK" sz="13800" dirty="0">
              <a:solidFill>
                <a:srgbClr val="FFFF0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731738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>
                <a:solidFill>
                  <a:srgbClr val="FF0000"/>
                </a:solidFill>
              </a:rPr>
              <a:t>rød</a:t>
            </a:r>
            <a:endParaRPr lang="da-DK" sz="13800" dirty="0">
              <a:solidFill>
                <a:srgbClr val="FF000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1526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 fontScale="90000"/>
          </a:bodyPr>
          <a:lstStyle/>
          <a:p>
            <a:pPr algn="ctr"/>
            <a:r>
              <a:rPr lang="da-DK" sz="2800" spc="90" dirty="0">
                <a:solidFill>
                  <a:srgbClr val="AD1221"/>
                </a:solidFill>
                <a:latin typeface="Montserrat"/>
                <a:cs typeface="Montserrat"/>
              </a:rPr>
              <a:t>UEFA CHILD </a:t>
            </a:r>
            <a:r>
              <a:rPr lang="da-DK" sz="2800" spc="90" dirty="0" err="1">
                <a:solidFill>
                  <a:srgbClr val="AD1221"/>
                </a:solidFill>
                <a:latin typeface="Montserrat"/>
                <a:cs typeface="Montserrat"/>
              </a:rPr>
              <a:t>safeguarding</a:t>
            </a:r>
            <a:br>
              <a:rPr lang="da-DK" sz="2800" spc="90" dirty="0">
                <a:solidFill>
                  <a:srgbClr val="AD1221"/>
                </a:solidFill>
                <a:latin typeface="Montserrat"/>
                <a:cs typeface="Montserrat"/>
              </a:rPr>
            </a:br>
            <a:r>
              <a:rPr lang="da-DK" sz="7300" spc="90" dirty="0">
                <a:solidFill>
                  <a:srgbClr val="AD1221"/>
                </a:solidFill>
                <a:latin typeface="Montserrat"/>
                <a:cs typeface="Montserrat"/>
              </a:rPr>
              <a:t>forsømmelse</a:t>
            </a:r>
            <a:endParaRPr lang="da-DK" sz="2800" dirty="0">
              <a:solidFill>
                <a:srgbClr val="AD1221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469201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 err="1">
                <a:solidFill>
                  <a:srgbClr val="00B050"/>
                </a:solidFill>
                <a:latin typeface="Montserrat"/>
                <a:cs typeface="Montserrat"/>
              </a:rPr>
              <a:t>GRøn</a:t>
            </a:r>
            <a:endParaRPr lang="da-DK" sz="13800" dirty="0">
              <a:solidFill>
                <a:srgbClr val="00B05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329816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>
                <a:solidFill>
                  <a:srgbClr val="FFFF00"/>
                </a:solidFill>
                <a:latin typeface="Montserrat"/>
                <a:cs typeface="Montserrat"/>
              </a:rPr>
              <a:t>gul</a:t>
            </a:r>
            <a:endParaRPr lang="da-DK" sz="13800" dirty="0">
              <a:solidFill>
                <a:srgbClr val="FFFF0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629505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>
                <a:solidFill>
                  <a:srgbClr val="FF0000"/>
                </a:solidFill>
              </a:rPr>
              <a:t>rød</a:t>
            </a:r>
            <a:endParaRPr lang="da-DK" sz="13800" dirty="0">
              <a:solidFill>
                <a:srgbClr val="FF000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53656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 err="1">
                <a:solidFill>
                  <a:srgbClr val="00B050"/>
                </a:solidFill>
                <a:latin typeface="Montserrat"/>
                <a:cs typeface="Montserrat"/>
              </a:rPr>
              <a:t>GRøn</a:t>
            </a:r>
            <a:endParaRPr lang="da-DK" sz="13800" dirty="0">
              <a:solidFill>
                <a:srgbClr val="00B05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95536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>
                <a:solidFill>
                  <a:srgbClr val="FFFF00"/>
                </a:solidFill>
                <a:latin typeface="Montserrat"/>
                <a:cs typeface="Montserrat"/>
              </a:rPr>
              <a:t>gul</a:t>
            </a:r>
            <a:endParaRPr lang="da-DK" sz="13800" dirty="0">
              <a:solidFill>
                <a:srgbClr val="FFFF0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62613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>
                <a:solidFill>
                  <a:srgbClr val="FF0000"/>
                </a:solidFill>
              </a:rPr>
              <a:t>rød</a:t>
            </a:r>
            <a:endParaRPr lang="da-DK" sz="13800" dirty="0">
              <a:solidFill>
                <a:srgbClr val="FF000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073000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 fontScale="90000"/>
          </a:bodyPr>
          <a:lstStyle/>
          <a:p>
            <a:pPr algn="ctr"/>
            <a:r>
              <a:rPr lang="da-DK" sz="2800" spc="90" dirty="0">
                <a:solidFill>
                  <a:srgbClr val="AD1221"/>
                </a:solidFill>
                <a:latin typeface="Montserrat"/>
                <a:cs typeface="Montserrat"/>
              </a:rPr>
              <a:t>UEFA CHILD </a:t>
            </a:r>
            <a:r>
              <a:rPr lang="da-DK" sz="2800" spc="90" dirty="0" err="1">
                <a:solidFill>
                  <a:srgbClr val="AD1221"/>
                </a:solidFill>
                <a:latin typeface="Montserrat"/>
                <a:cs typeface="Montserrat"/>
              </a:rPr>
              <a:t>safeguarding</a:t>
            </a:r>
            <a:br>
              <a:rPr lang="da-DK" sz="2800" spc="90" dirty="0">
                <a:solidFill>
                  <a:srgbClr val="AD1221"/>
                </a:solidFill>
                <a:latin typeface="Montserrat"/>
                <a:cs typeface="Montserrat"/>
              </a:rPr>
            </a:br>
            <a:r>
              <a:rPr lang="da-DK" sz="8000" spc="90" dirty="0">
                <a:solidFill>
                  <a:srgbClr val="AD1221"/>
                </a:solidFill>
                <a:latin typeface="Montserrat"/>
                <a:cs typeface="Montserrat"/>
              </a:rPr>
              <a:t>psykologisk</a:t>
            </a:r>
            <a:endParaRPr lang="da-DK" sz="2800" dirty="0">
              <a:solidFill>
                <a:srgbClr val="AD1221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63106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 err="1">
                <a:solidFill>
                  <a:srgbClr val="00B050"/>
                </a:solidFill>
                <a:latin typeface="Montserrat"/>
                <a:cs typeface="Montserrat"/>
              </a:rPr>
              <a:t>GRøn</a:t>
            </a:r>
            <a:endParaRPr lang="da-DK" sz="13800" dirty="0">
              <a:solidFill>
                <a:srgbClr val="00B05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71809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>
                <a:solidFill>
                  <a:srgbClr val="FFFF00"/>
                </a:solidFill>
                <a:latin typeface="Montserrat"/>
                <a:cs typeface="Montserrat"/>
              </a:rPr>
              <a:t>gul</a:t>
            </a:r>
            <a:endParaRPr lang="da-DK" sz="13800" dirty="0">
              <a:solidFill>
                <a:srgbClr val="FFFF0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023577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13800" spc="90" dirty="0">
                <a:solidFill>
                  <a:srgbClr val="FF0000"/>
                </a:solidFill>
              </a:rPr>
              <a:t>rød</a:t>
            </a:r>
            <a:endParaRPr lang="da-DK" sz="13800" dirty="0">
              <a:solidFill>
                <a:srgbClr val="FF000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616579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1753" y="876148"/>
            <a:ext cx="7405016" cy="2213416"/>
          </a:xfrm>
        </p:spPr>
        <p:txBody>
          <a:bodyPr>
            <a:normAutofit/>
          </a:bodyPr>
          <a:lstStyle/>
          <a:p>
            <a:pPr algn="ctr"/>
            <a:r>
              <a:rPr lang="da-DK" sz="2800" spc="90" dirty="0">
                <a:solidFill>
                  <a:srgbClr val="AD1221"/>
                </a:solidFill>
                <a:latin typeface="Montserrat"/>
                <a:cs typeface="Montserrat"/>
              </a:rPr>
              <a:t>UEFA CHILD </a:t>
            </a:r>
            <a:r>
              <a:rPr lang="da-DK" sz="2800" spc="90" dirty="0" err="1">
                <a:solidFill>
                  <a:srgbClr val="AD1221"/>
                </a:solidFill>
                <a:latin typeface="Montserrat"/>
                <a:cs typeface="Montserrat"/>
              </a:rPr>
              <a:t>safeguarding</a:t>
            </a:r>
            <a:br>
              <a:rPr lang="da-DK" sz="2800" spc="90" dirty="0">
                <a:solidFill>
                  <a:srgbClr val="AD1221"/>
                </a:solidFill>
                <a:latin typeface="Montserrat"/>
                <a:cs typeface="Montserrat"/>
              </a:rPr>
            </a:br>
            <a:r>
              <a:rPr lang="da-DK" sz="9600" spc="90" dirty="0">
                <a:solidFill>
                  <a:srgbClr val="AD1221"/>
                </a:solidFill>
                <a:latin typeface="Montserrat"/>
                <a:cs typeface="Montserrat"/>
              </a:rPr>
              <a:t>seksuel</a:t>
            </a:r>
            <a:endParaRPr lang="da-DK" sz="2800" dirty="0">
              <a:solidFill>
                <a:srgbClr val="AD1221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446417315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1D1D1C"/>
            </a:gs>
            <a:gs pos="100000">
              <a:srgbClr val="141313"/>
            </a:gs>
          </a:gsLst>
          <a:path path="circle">
            <a:fillToRect l="100000" t="100000"/>
          </a:path>
          <a:tileRect r="-100000" b="-10000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43B8A89493F0448C19E1FB206A5C72" ma:contentTypeVersion="20" ma:contentTypeDescription="Opret et nyt dokument." ma:contentTypeScope="" ma:versionID="b2b8951bb635bc9ec6968352c982cc4e">
  <xsd:schema xmlns:xsd="http://www.w3.org/2001/XMLSchema" xmlns:xs="http://www.w3.org/2001/XMLSchema" xmlns:p="http://schemas.microsoft.com/office/2006/metadata/properties" xmlns:ns2="83620b2b-afea-4207-97e9-a077f3027749" xmlns:ns3="64b50a9d-64ae-4fb7-b6f6-88450175a7f7" xmlns:ns4="f1b5748e-533e-41ad-b3d7-6faaa83d3585" targetNamespace="http://schemas.microsoft.com/office/2006/metadata/properties" ma:root="true" ma:fieldsID="7e22797662600f64fdaa2d99b9e7e8f6" ns2:_="" ns3:_="" ns4:_="">
    <xsd:import namespace="83620b2b-afea-4207-97e9-a077f3027749"/>
    <xsd:import namespace="64b50a9d-64ae-4fb7-b6f6-88450175a7f7"/>
    <xsd:import namespace="f1b5748e-533e-41ad-b3d7-6faaa83d35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4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620b2b-afea-4207-97e9-a077f30277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ledmærker" ma:readOnly="false" ma:fieldId="{5cf76f15-5ced-4ddc-b409-7134ff3c332f}" ma:taxonomyMulti="true" ma:sspId="65f4492f-fb79-4ff7-84ed-df0ab84bd9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50a9d-64ae-4fb7-b6f6-88450175a7f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5748e-533e-41ad-b3d7-6faaa83d3585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75e7cfc8-7dd8-44f3-9487-38c425e7e81a}" ma:internalName="TaxCatchAll" ma:showField="CatchAllData" ma:web="64b50a9d-64ae-4fb7-b6f6-88450175a7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b5748e-533e-41ad-b3d7-6faaa83d3585" xsi:nil="true"/>
    <lcf76f155ced4ddcb4097134ff3c332f xmlns="83620b2b-afea-4207-97e9-a077f30277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82E4D6-701F-4B6C-B329-8748206EFB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620b2b-afea-4207-97e9-a077f3027749"/>
    <ds:schemaRef ds:uri="64b50a9d-64ae-4fb7-b6f6-88450175a7f7"/>
    <ds:schemaRef ds:uri="f1b5748e-533e-41ad-b3d7-6faaa83d35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3E167A-1E11-4ACA-BC42-9C09EB23C58D}">
  <ds:schemaRefs>
    <ds:schemaRef ds:uri="f1b5748e-533e-41ad-b3d7-6faaa83d3585"/>
    <ds:schemaRef ds:uri="f463a14e-b535-4e83-a3a5-20dec1cf2379"/>
    <ds:schemaRef ds:uri="http://schemas.microsoft.com/office/2006/metadata/properties"/>
    <ds:schemaRef ds:uri="http://schemas.microsoft.com/office/infopath/2007/PartnerControls"/>
    <ds:schemaRef ds:uri="83620b2b-afea-4207-97e9-a077f3027749"/>
  </ds:schemaRefs>
</ds:datastoreItem>
</file>

<file path=customXml/itemProps3.xml><?xml version="1.0" encoding="utf-8"?>
<ds:datastoreItem xmlns:ds="http://schemas.openxmlformats.org/officeDocument/2006/customXml" ds:itemID="{B8190AF8-74BC-4590-B915-0975A3DD31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32</Words>
  <Application>Microsoft Office PowerPoint</Application>
  <PresentationFormat>Skærmshow (16:9)</PresentationFormat>
  <Paragraphs>16</Paragraphs>
  <Slides>16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2" baseType="lpstr">
      <vt:lpstr>Arial</vt:lpstr>
      <vt:lpstr>Calibri</vt:lpstr>
      <vt:lpstr>Montserrat</vt:lpstr>
      <vt:lpstr>Montserrat Light</vt:lpstr>
      <vt:lpstr>Montserrat Semi Bold</vt:lpstr>
      <vt:lpstr>Kontortema</vt:lpstr>
      <vt:lpstr>UEFA CHILD safeguarding fysisk</vt:lpstr>
      <vt:lpstr>GRøn</vt:lpstr>
      <vt:lpstr>gul</vt:lpstr>
      <vt:lpstr>rød</vt:lpstr>
      <vt:lpstr>UEFA CHILD safeguarding psykologisk</vt:lpstr>
      <vt:lpstr>GRøn</vt:lpstr>
      <vt:lpstr>gul</vt:lpstr>
      <vt:lpstr>rød</vt:lpstr>
      <vt:lpstr>UEFA CHILD safeguarding seksuel</vt:lpstr>
      <vt:lpstr>GRøn</vt:lpstr>
      <vt:lpstr>gul</vt:lpstr>
      <vt:lpstr>rød</vt:lpstr>
      <vt:lpstr>UEFA CHILD safeguarding forsømmelse</vt:lpstr>
      <vt:lpstr>GRøn</vt:lpstr>
      <vt:lpstr>gul</vt:lpstr>
      <vt:lpstr>rød</vt:lpstr>
    </vt:vector>
  </TitlesOfParts>
  <Company>DBU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Jacob Roar Hansen</dc:creator>
  <cp:lastModifiedBy>Sarah Hoffmann - DBU Fyn</cp:lastModifiedBy>
  <cp:revision>3</cp:revision>
  <cp:lastPrinted>2012-09-26T10:18:05Z</cp:lastPrinted>
  <dcterms:created xsi:type="dcterms:W3CDTF">2012-09-25T12:51:11Z</dcterms:created>
  <dcterms:modified xsi:type="dcterms:W3CDTF">2022-09-21T09:48:12Z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0x010100A343B8A89493F0448C19E1FB206A5C72</vt:lpwstr>
  </property>
  <property fmtid="{D5CDD505-2E9C-101B-9397-08002B2CF9AE}" pid="3" name="MediaServiceImageTags">
    <vt:lpwstr/>
  </property>
</Properties>
</file>