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4"/>
  </p:sldMasterIdLst>
  <p:notesMasterIdLst>
    <p:notesMasterId r:id="rId28"/>
  </p:notesMasterIdLst>
  <p:handoutMasterIdLst>
    <p:handoutMasterId r:id="rId29"/>
  </p:handoutMasterIdLst>
  <p:sldIdLst>
    <p:sldId id="258" r:id="rId5"/>
    <p:sldId id="259" r:id="rId6"/>
    <p:sldId id="260" r:id="rId7"/>
    <p:sldId id="261" r:id="rId8"/>
    <p:sldId id="262" r:id="rId9"/>
    <p:sldId id="263" r:id="rId10"/>
    <p:sldId id="282" r:id="rId11"/>
    <p:sldId id="265" r:id="rId12"/>
    <p:sldId id="267" r:id="rId13"/>
    <p:sldId id="268" r:id="rId14"/>
    <p:sldId id="269" r:id="rId15"/>
    <p:sldId id="270" r:id="rId16"/>
    <p:sldId id="271" r:id="rId17"/>
    <p:sldId id="283" r:id="rId18"/>
    <p:sldId id="273" r:id="rId19"/>
    <p:sldId id="274" r:id="rId20"/>
    <p:sldId id="275" r:id="rId21"/>
    <p:sldId id="276" r:id="rId22"/>
    <p:sldId id="277" r:id="rId23"/>
    <p:sldId id="278" r:id="rId24"/>
    <p:sldId id="279" r:id="rId25"/>
    <p:sldId id="284" r:id="rId26"/>
    <p:sldId id="281" r:id="rId2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kkel Alleslev Larsen - DBU" initials="MAL-D"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18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FD1B55-12D2-4F90-B597-49C285087F57}" v="1" dt="2020-01-28T14:23:25.8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239" autoAdjust="0"/>
  </p:normalViewPr>
  <p:slideViewPr>
    <p:cSldViewPr snapToGrid="0" snapToObjects="1">
      <p:cViewPr varScale="1">
        <p:scale>
          <a:sx n="107" d="100"/>
          <a:sy n="107" d="100"/>
        </p:scale>
        <p:origin x="462"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20" d="100"/>
          <a:sy n="120" d="100"/>
        </p:scale>
        <p:origin x="510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7FDA43-651B-F243-A4D3-AEA48E990022}" type="doc">
      <dgm:prSet loTypeId="urn:microsoft.com/office/officeart/2005/8/layout/radial6" loCatId="" qsTypeId="urn:microsoft.com/office/officeart/2005/8/quickstyle/simple4" qsCatId="simple" csTypeId="urn:microsoft.com/office/officeart/2005/8/colors/accent1_2" csCatId="accent1" phldr="1"/>
      <dgm:spPr/>
      <dgm:t>
        <a:bodyPr/>
        <a:lstStyle/>
        <a:p>
          <a:endParaRPr lang="da-DK"/>
        </a:p>
      </dgm:t>
    </dgm:pt>
    <dgm:pt modelId="{856DED22-5BB8-E44B-9190-DD409BA50FA8}">
      <dgm:prSet phldrT="[Tekst]"/>
      <dgm:spPr>
        <a:solidFill>
          <a:schemeClr val="bg1">
            <a:lumMod val="50000"/>
          </a:schemeClr>
        </a:solidFill>
        <a:ln w="19050">
          <a:solidFill>
            <a:schemeClr val="tx1"/>
          </a:solidFill>
        </a:ln>
      </dgm:spPr>
      <dgm:t>
        <a:bodyPr/>
        <a:lstStyle/>
        <a:p>
          <a:r>
            <a:rPr lang="da-DK" dirty="0">
              <a:solidFill>
                <a:schemeClr val="bg1"/>
              </a:solidFill>
              <a:latin typeface="Arial" charset="0"/>
              <a:ea typeface="Arial" charset="0"/>
              <a:cs typeface="Arial" charset="0"/>
            </a:rPr>
            <a:t>Sportsgren</a:t>
          </a:r>
        </a:p>
      </dgm:t>
    </dgm:pt>
    <dgm:pt modelId="{41AE3630-4C2C-B341-8C2A-E3C35D2769B0}" type="parTrans" cxnId="{C8F06FF5-79C2-C54D-8237-04A25ED84C7C}">
      <dgm:prSet/>
      <dgm:spPr/>
      <dgm:t>
        <a:bodyPr/>
        <a:lstStyle/>
        <a:p>
          <a:endParaRPr lang="da-DK"/>
        </a:p>
      </dgm:t>
    </dgm:pt>
    <dgm:pt modelId="{BDF3F99C-64A3-B84C-BDC8-360E49AC8BCD}" type="sibTrans" cxnId="{C8F06FF5-79C2-C54D-8237-04A25ED84C7C}">
      <dgm:prSet/>
      <dgm:spPr/>
      <dgm:t>
        <a:bodyPr/>
        <a:lstStyle/>
        <a:p>
          <a:endParaRPr lang="da-DK"/>
        </a:p>
      </dgm:t>
    </dgm:pt>
    <dgm:pt modelId="{172F6475-A409-0648-9BCC-335BEF38942C}">
      <dgm:prSet phldrT="[Tekst]" custT="1">
        <dgm:style>
          <a:lnRef idx="2">
            <a:schemeClr val="dk1"/>
          </a:lnRef>
          <a:fillRef idx="1">
            <a:schemeClr val="lt1"/>
          </a:fillRef>
          <a:effectRef idx="0">
            <a:schemeClr val="dk1"/>
          </a:effectRef>
          <a:fontRef idx="minor">
            <a:schemeClr val="dk1"/>
          </a:fontRef>
        </dgm:style>
      </dgm:prSet>
      <dgm:spPr>
        <a:ln/>
      </dgm:spPr>
      <dgm:t>
        <a:bodyPr/>
        <a:lstStyle/>
        <a:p>
          <a:r>
            <a:rPr lang="da-DK" sz="1100" dirty="0" err="1">
              <a:solidFill>
                <a:schemeClr val="tx1"/>
              </a:solidFill>
              <a:latin typeface="Arial" charset="0"/>
              <a:ea typeface="Arial" charset="0"/>
              <a:cs typeface="Arial" charset="0"/>
            </a:rPr>
            <a:t>Ud-holdenhed</a:t>
          </a:r>
          <a:endParaRPr lang="da-DK" sz="1100" dirty="0">
            <a:solidFill>
              <a:schemeClr val="tx1"/>
            </a:solidFill>
            <a:latin typeface="Arial" charset="0"/>
            <a:ea typeface="Arial" charset="0"/>
            <a:cs typeface="Arial" charset="0"/>
          </a:endParaRPr>
        </a:p>
      </dgm:t>
    </dgm:pt>
    <dgm:pt modelId="{BE12ABB7-D085-3B4A-9D82-F3ED2CC4BA6E}" type="parTrans" cxnId="{E1C4EA76-D0E9-0C4F-BE2A-4A01C73850D4}">
      <dgm:prSet/>
      <dgm:spPr/>
      <dgm:t>
        <a:bodyPr/>
        <a:lstStyle/>
        <a:p>
          <a:endParaRPr lang="da-DK"/>
        </a:p>
      </dgm:t>
    </dgm:pt>
    <dgm:pt modelId="{A35950D9-75F4-B041-9053-B51089BF1A59}" type="sibTrans" cxnId="{E1C4EA76-D0E9-0C4F-BE2A-4A01C73850D4}">
      <dgm:prSet/>
      <dgm:spPr>
        <a:solidFill>
          <a:schemeClr val="bg1">
            <a:lumMod val="50000"/>
          </a:schemeClr>
        </a:solidFill>
      </dgm:spPr>
      <dgm:t>
        <a:bodyPr/>
        <a:lstStyle/>
        <a:p>
          <a:endParaRPr lang="da-DK"/>
        </a:p>
      </dgm:t>
    </dgm:pt>
    <dgm:pt modelId="{3D288D5F-E037-E549-B049-3E421DC492EF}">
      <dgm:prSet phldrT="[Tekst]" custT="1">
        <dgm:style>
          <a:lnRef idx="2">
            <a:schemeClr val="dk1"/>
          </a:lnRef>
          <a:fillRef idx="1">
            <a:schemeClr val="lt1"/>
          </a:fillRef>
          <a:effectRef idx="0">
            <a:schemeClr val="dk1"/>
          </a:effectRef>
          <a:fontRef idx="minor">
            <a:schemeClr val="dk1"/>
          </a:fontRef>
        </dgm:style>
      </dgm:prSet>
      <dgm:spPr>
        <a:ln/>
      </dgm:spPr>
      <dgm:t>
        <a:bodyPr/>
        <a:lstStyle/>
        <a:p>
          <a:r>
            <a:rPr lang="da-DK" sz="1200" dirty="0">
              <a:solidFill>
                <a:schemeClr val="tx1"/>
              </a:solidFill>
              <a:latin typeface="Arial" charset="0"/>
              <a:ea typeface="Arial" charset="0"/>
              <a:cs typeface="Arial" charset="0"/>
            </a:rPr>
            <a:t>Bevæge-</a:t>
          </a:r>
          <a:br>
            <a:rPr lang="da-DK" sz="1200" dirty="0">
              <a:solidFill>
                <a:schemeClr val="tx1"/>
              </a:solidFill>
              <a:latin typeface="Arial" charset="0"/>
              <a:ea typeface="Arial" charset="0"/>
              <a:cs typeface="Arial" charset="0"/>
            </a:rPr>
          </a:br>
          <a:r>
            <a:rPr lang="da-DK" sz="1200" dirty="0">
              <a:solidFill>
                <a:schemeClr val="tx1"/>
              </a:solidFill>
              <a:latin typeface="Arial" charset="0"/>
              <a:ea typeface="Arial" charset="0"/>
              <a:cs typeface="Arial" charset="0"/>
            </a:rPr>
            <a:t>lighed</a:t>
          </a:r>
        </a:p>
      </dgm:t>
    </dgm:pt>
    <dgm:pt modelId="{3086B63F-703F-AE40-8DE3-B243C9E7FBE5}" type="parTrans" cxnId="{B4A08427-DD74-5945-B1C2-413764564E3F}">
      <dgm:prSet/>
      <dgm:spPr/>
      <dgm:t>
        <a:bodyPr/>
        <a:lstStyle/>
        <a:p>
          <a:endParaRPr lang="da-DK"/>
        </a:p>
      </dgm:t>
    </dgm:pt>
    <dgm:pt modelId="{6974BA67-F198-0249-8DD7-431CEC72EC20}" type="sibTrans" cxnId="{B4A08427-DD74-5945-B1C2-413764564E3F}">
      <dgm:prSet/>
      <dgm:spPr>
        <a:solidFill>
          <a:schemeClr val="bg1">
            <a:lumMod val="50000"/>
          </a:schemeClr>
        </a:solidFill>
      </dgm:spPr>
      <dgm:t>
        <a:bodyPr/>
        <a:lstStyle/>
        <a:p>
          <a:endParaRPr lang="da-DK"/>
        </a:p>
      </dgm:t>
    </dgm:pt>
    <dgm:pt modelId="{0BEB6930-A7BB-4549-9A6E-F3A21C45AD22}">
      <dgm:prSet phldrT="[Tekst]" custT="1">
        <dgm:style>
          <a:lnRef idx="2">
            <a:schemeClr val="dk1"/>
          </a:lnRef>
          <a:fillRef idx="1">
            <a:schemeClr val="lt1"/>
          </a:fillRef>
          <a:effectRef idx="0">
            <a:schemeClr val="dk1"/>
          </a:effectRef>
          <a:fontRef idx="minor">
            <a:schemeClr val="dk1"/>
          </a:fontRef>
        </dgm:style>
      </dgm:prSet>
      <dgm:spPr>
        <a:ln/>
      </dgm:spPr>
      <dgm:t>
        <a:bodyPr/>
        <a:lstStyle/>
        <a:p>
          <a:r>
            <a:rPr lang="da-DK" sz="1400" dirty="0">
              <a:solidFill>
                <a:schemeClr val="tx1"/>
              </a:solidFill>
              <a:latin typeface="Arial" charset="0"/>
              <a:ea typeface="Arial" charset="0"/>
              <a:cs typeface="Arial" charset="0"/>
            </a:rPr>
            <a:t>Styrke</a:t>
          </a:r>
        </a:p>
      </dgm:t>
    </dgm:pt>
    <dgm:pt modelId="{9FAF0687-33C0-0447-9A18-B5D0993D3D32}" type="parTrans" cxnId="{12233E36-0757-B949-80CE-F2A117014D93}">
      <dgm:prSet/>
      <dgm:spPr/>
      <dgm:t>
        <a:bodyPr/>
        <a:lstStyle/>
        <a:p>
          <a:endParaRPr lang="da-DK"/>
        </a:p>
      </dgm:t>
    </dgm:pt>
    <dgm:pt modelId="{562398E1-FC7D-4D41-A144-57D97E9343D8}" type="sibTrans" cxnId="{12233E36-0757-B949-80CE-F2A117014D93}">
      <dgm:prSet/>
      <dgm:spPr>
        <a:solidFill>
          <a:schemeClr val="bg1">
            <a:lumMod val="50000"/>
          </a:schemeClr>
        </a:solidFill>
      </dgm:spPr>
      <dgm:t>
        <a:bodyPr/>
        <a:lstStyle/>
        <a:p>
          <a:endParaRPr lang="da-DK"/>
        </a:p>
      </dgm:t>
    </dgm:pt>
    <dgm:pt modelId="{DA4B445F-0AD2-7143-9C0A-2AD81D63DD14}">
      <dgm:prSet phldrT="[Tekst]" custT="1">
        <dgm:style>
          <a:lnRef idx="2">
            <a:schemeClr val="dk1"/>
          </a:lnRef>
          <a:fillRef idx="1">
            <a:schemeClr val="lt1"/>
          </a:fillRef>
          <a:effectRef idx="0">
            <a:schemeClr val="dk1"/>
          </a:effectRef>
          <a:fontRef idx="minor">
            <a:schemeClr val="dk1"/>
          </a:fontRef>
        </dgm:style>
      </dgm:prSet>
      <dgm:spPr>
        <a:ln/>
      </dgm:spPr>
      <dgm:t>
        <a:bodyPr/>
        <a:lstStyle/>
        <a:p>
          <a:r>
            <a:rPr lang="da-DK" sz="1200" dirty="0" err="1">
              <a:solidFill>
                <a:schemeClr val="tx1"/>
              </a:solidFill>
              <a:latin typeface="Arial" charset="0"/>
              <a:ea typeface="Arial" charset="0"/>
              <a:cs typeface="Arial" charset="0"/>
            </a:rPr>
            <a:t>Koordi</a:t>
          </a:r>
          <a:r>
            <a:rPr lang="da-DK" sz="1200" dirty="0">
              <a:solidFill>
                <a:schemeClr val="tx1"/>
              </a:solidFill>
              <a:latin typeface="Arial" charset="0"/>
              <a:ea typeface="Arial" charset="0"/>
              <a:cs typeface="Arial" charset="0"/>
            </a:rPr>
            <a:t>-</a:t>
          </a:r>
          <a:br>
            <a:rPr lang="da-DK" sz="1200" dirty="0">
              <a:solidFill>
                <a:schemeClr val="tx1"/>
              </a:solidFill>
              <a:latin typeface="Arial" charset="0"/>
              <a:ea typeface="Arial" charset="0"/>
              <a:cs typeface="Arial" charset="0"/>
            </a:rPr>
          </a:br>
          <a:r>
            <a:rPr lang="da-DK" sz="1200" dirty="0">
              <a:solidFill>
                <a:schemeClr val="tx1"/>
              </a:solidFill>
              <a:latin typeface="Arial" charset="0"/>
              <a:ea typeface="Arial" charset="0"/>
              <a:cs typeface="Arial" charset="0"/>
            </a:rPr>
            <a:t>nation</a:t>
          </a:r>
        </a:p>
      </dgm:t>
    </dgm:pt>
    <dgm:pt modelId="{9E74A4F9-9661-6D49-8D88-0C03DA08AA08}" type="parTrans" cxnId="{A120C56C-7EB0-A64E-A4DB-573B94E37D19}">
      <dgm:prSet/>
      <dgm:spPr/>
      <dgm:t>
        <a:bodyPr/>
        <a:lstStyle/>
        <a:p>
          <a:endParaRPr lang="da-DK"/>
        </a:p>
      </dgm:t>
    </dgm:pt>
    <dgm:pt modelId="{83596085-6ECA-8A43-9406-A7627CBAA898}" type="sibTrans" cxnId="{A120C56C-7EB0-A64E-A4DB-573B94E37D19}">
      <dgm:prSet/>
      <dgm:spPr>
        <a:solidFill>
          <a:schemeClr val="bg1">
            <a:lumMod val="50000"/>
          </a:schemeClr>
        </a:solidFill>
      </dgm:spPr>
      <dgm:t>
        <a:bodyPr/>
        <a:lstStyle/>
        <a:p>
          <a:endParaRPr lang="da-DK"/>
        </a:p>
      </dgm:t>
    </dgm:pt>
    <dgm:pt modelId="{522D8137-1E19-A642-8383-85A67A419903}" type="pres">
      <dgm:prSet presAssocID="{1F7FDA43-651B-F243-A4D3-AEA48E990022}" presName="Name0" presStyleCnt="0">
        <dgm:presLayoutVars>
          <dgm:chMax val="1"/>
          <dgm:dir/>
          <dgm:animLvl val="ctr"/>
          <dgm:resizeHandles val="exact"/>
        </dgm:presLayoutVars>
      </dgm:prSet>
      <dgm:spPr/>
    </dgm:pt>
    <dgm:pt modelId="{E1BB7506-340D-0149-B5CE-033BCC23B56F}" type="pres">
      <dgm:prSet presAssocID="{856DED22-5BB8-E44B-9190-DD409BA50FA8}" presName="centerShape" presStyleLbl="node0" presStyleIdx="0" presStyleCnt="1"/>
      <dgm:spPr/>
    </dgm:pt>
    <dgm:pt modelId="{86035E7E-9526-7149-9DE6-1A8B58CE3380}" type="pres">
      <dgm:prSet presAssocID="{172F6475-A409-0648-9BCC-335BEF38942C}" presName="node" presStyleLbl="node1" presStyleIdx="0" presStyleCnt="4">
        <dgm:presLayoutVars>
          <dgm:bulletEnabled val="1"/>
        </dgm:presLayoutVars>
      </dgm:prSet>
      <dgm:spPr/>
    </dgm:pt>
    <dgm:pt modelId="{F0939585-BE77-A14B-8C64-470AABA4C2E2}" type="pres">
      <dgm:prSet presAssocID="{172F6475-A409-0648-9BCC-335BEF38942C}" presName="dummy" presStyleCnt="0"/>
      <dgm:spPr/>
    </dgm:pt>
    <dgm:pt modelId="{1F2A4797-AD07-B347-A6BB-73FA067F1DEC}" type="pres">
      <dgm:prSet presAssocID="{A35950D9-75F4-B041-9053-B51089BF1A59}" presName="sibTrans" presStyleLbl="sibTrans2D1" presStyleIdx="0" presStyleCnt="4"/>
      <dgm:spPr/>
    </dgm:pt>
    <dgm:pt modelId="{6B549043-E9EF-7441-9C81-F8CDCFFB5346}" type="pres">
      <dgm:prSet presAssocID="{3D288D5F-E037-E549-B049-3E421DC492EF}" presName="node" presStyleLbl="node1" presStyleIdx="1" presStyleCnt="4">
        <dgm:presLayoutVars>
          <dgm:bulletEnabled val="1"/>
        </dgm:presLayoutVars>
      </dgm:prSet>
      <dgm:spPr/>
    </dgm:pt>
    <dgm:pt modelId="{3B71E6F6-217B-D548-96DC-E54E73867A80}" type="pres">
      <dgm:prSet presAssocID="{3D288D5F-E037-E549-B049-3E421DC492EF}" presName="dummy" presStyleCnt="0"/>
      <dgm:spPr/>
    </dgm:pt>
    <dgm:pt modelId="{E07F9EDB-4809-5340-AC50-18DD70754997}" type="pres">
      <dgm:prSet presAssocID="{6974BA67-F198-0249-8DD7-431CEC72EC20}" presName="sibTrans" presStyleLbl="sibTrans2D1" presStyleIdx="1" presStyleCnt="4"/>
      <dgm:spPr/>
    </dgm:pt>
    <dgm:pt modelId="{E3206B41-D37D-8447-A38B-7C7044F54B90}" type="pres">
      <dgm:prSet presAssocID="{0BEB6930-A7BB-4549-9A6E-F3A21C45AD22}" presName="node" presStyleLbl="node1" presStyleIdx="2" presStyleCnt="4">
        <dgm:presLayoutVars>
          <dgm:bulletEnabled val="1"/>
        </dgm:presLayoutVars>
      </dgm:prSet>
      <dgm:spPr/>
    </dgm:pt>
    <dgm:pt modelId="{15CA7851-6E7D-F544-85ED-5E517199271E}" type="pres">
      <dgm:prSet presAssocID="{0BEB6930-A7BB-4549-9A6E-F3A21C45AD22}" presName="dummy" presStyleCnt="0"/>
      <dgm:spPr/>
    </dgm:pt>
    <dgm:pt modelId="{23588686-D9AF-2049-B68A-959B57B52886}" type="pres">
      <dgm:prSet presAssocID="{562398E1-FC7D-4D41-A144-57D97E9343D8}" presName="sibTrans" presStyleLbl="sibTrans2D1" presStyleIdx="2" presStyleCnt="4"/>
      <dgm:spPr/>
    </dgm:pt>
    <dgm:pt modelId="{84D26BBE-72C6-A74A-BF7B-09C60CB8D65F}" type="pres">
      <dgm:prSet presAssocID="{DA4B445F-0AD2-7143-9C0A-2AD81D63DD14}" presName="node" presStyleLbl="node1" presStyleIdx="3" presStyleCnt="4">
        <dgm:presLayoutVars>
          <dgm:bulletEnabled val="1"/>
        </dgm:presLayoutVars>
      </dgm:prSet>
      <dgm:spPr/>
    </dgm:pt>
    <dgm:pt modelId="{37F59275-CB19-BE47-BA27-487D01EBD88A}" type="pres">
      <dgm:prSet presAssocID="{DA4B445F-0AD2-7143-9C0A-2AD81D63DD14}" presName="dummy" presStyleCnt="0"/>
      <dgm:spPr/>
    </dgm:pt>
    <dgm:pt modelId="{93FE66D1-D9A3-3A4D-B015-FC8C712786A1}" type="pres">
      <dgm:prSet presAssocID="{83596085-6ECA-8A43-9406-A7627CBAA898}" presName="sibTrans" presStyleLbl="sibTrans2D1" presStyleIdx="3" presStyleCnt="4"/>
      <dgm:spPr/>
    </dgm:pt>
  </dgm:ptLst>
  <dgm:cxnLst>
    <dgm:cxn modelId="{B4A08427-DD74-5945-B1C2-413764564E3F}" srcId="{856DED22-5BB8-E44B-9190-DD409BA50FA8}" destId="{3D288D5F-E037-E549-B049-3E421DC492EF}" srcOrd="1" destOrd="0" parTransId="{3086B63F-703F-AE40-8DE3-B243C9E7FBE5}" sibTransId="{6974BA67-F198-0249-8DD7-431CEC72EC20}"/>
    <dgm:cxn modelId="{F588E22E-943C-ED43-B185-489931D117E5}" type="presOf" srcId="{0BEB6930-A7BB-4549-9A6E-F3A21C45AD22}" destId="{E3206B41-D37D-8447-A38B-7C7044F54B90}" srcOrd="0" destOrd="0" presId="urn:microsoft.com/office/officeart/2005/8/layout/radial6"/>
    <dgm:cxn modelId="{12233E36-0757-B949-80CE-F2A117014D93}" srcId="{856DED22-5BB8-E44B-9190-DD409BA50FA8}" destId="{0BEB6930-A7BB-4549-9A6E-F3A21C45AD22}" srcOrd="2" destOrd="0" parTransId="{9FAF0687-33C0-0447-9A18-B5D0993D3D32}" sibTransId="{562398E1-FC7D-4D41-A144-57D97E9343D8}"/>
    <dgm:cxn modelId="{5A409B44-77AE-D04A-BD8F-A928CEB6635C}" type="presOf" srcId="{562398E1-FC7D-4D41-A144-57D97E9343D8}" destId="{23588686-D9AF-2049-B68A-959B57B52886}" srcOrd="0" destOrd="0" presId="urn:microsoft.com/office/officeart/2005/8/layout/radial6"/>
    <dgm:cxn modelId="{5E8E7167-0741-F541-B7F9-C9315BDAF63E}" type="presOf" srcId="{3D288D5F-E037-E549-B049-3E421DC492EF}" destId="{6B549043-E9EF-7441-9C81-F8CDCFFB5346}" srcOrd="0" destOrd="0" presId="urn:microsoft.com/office/officeart/2005/8/layout/radial6"/>
    <dgm:cxn modelId="{A120C56C-7EB0-A64E-A4DB-573B94E37D19}" srcId="{856DED22-5BB8-E44B-9190-DD409BA50FA8}" destId="{DA4B445F-0AD2-7143-9C0A-2AD81D63DD14}" srcOrd="3" destOrd="0" parTransId="{9E74A4F9-9661-6D49-8D88-0C03DA08AA08}" sibTransId="{83596085-6ECA-8A43-9406-A7627CBAA898}"/>
    <dgm:cxn modelId="{E1C4EA76-D0E9-0C4F-BE2A-4A01C73850D4}" srcId="{856DED22-5BB8-E44B-9190-DD409BA50FA8}" destId="{172F6475-A409-0648-9BCC-335BEF38942C}" srcOrd="0" destOrd="0" parTransId="{BE12ABB7-D085-3B4A-9D82-F3ED2CC4BA6E}" sibTransId="{A35950D9-75F4-B041-9053-B51089BF1A59}"/>
    <dgm:cxn modelId="{93021F91-C357-0F4E-9EE6-40534B1B6302}" type="presOf" srcId="{DA4B445F-0AD2-7143-9C0A-2AD81D63DD14}" destId="{84D26BBE-72C6-A74A-BF7B-09C60CB8D65F}" srcOrd="0" destOrd="0" presId="urn:microsoft.com/office/officeart/2005/8/layout/radial6"/>
    <dgm:cxn modelId="{183EB2A3-4E4E-A142-BD5B-F11E1C573112}" type="presOf" srcId="{6974BA67-F198-0249-8DD7-431CEC72EC20}" destId="{E07F9EDB-4809-5340-AC50-18DD70754997}" srcOrd="0" destOrd="0" presId="urn:microsoft.com/office/officeart/2005/8/layout/radial6"/>
    <dgm:cxn modelId="{924D4BBA-4DB8-1542-8E83-87719A7FAF0E}" type="presOf" srcId="{1F7FDA43-651B-F243-A4D3-AEA48E990022}" destId="{522D8137-1E19-A642-8383-85A67A419903}" srcOrd="0" destOrd="0" presId="urn:microsoft.com/office/officeart/2005/8/layout/radial6"/>
    <dgm:cxn modelId="{4B1ED2C4-BE30-534E-9E23-D76C52FD41FA}" type="presOf" srcId="{856DED22-5BB8-E44B-9190-DD409BA50FA8}" destId="{E1BB7506-340D-0149-B5CE-033BCC23B56F}" srcOrd="0" destOrd="0" presId="urn:microsoft.com/office/officeart/2005/8/layout/radial6"/>
    <dgm:cxn modelId="{EC03C5CF-96E8-6B42-AB14-9F37FDB4DABC}" type="presOf" srcId="{83596085-6ECA-8A43-9406-A7627CBAA898}" destId="{93FE66D1-D9A3-3A4D-B015-FC8C712786A1}" srcOrd="0" destOrd="0" presId="urn:microsoft.com/office/officeart/2005/8/layout/radial6"/>
    <dgm:cxn modelId="{3D90CCD9-4980-0748-9828-F5D84609997F}" type="presOf" srcId="{172F6475-A409-0648-9BCC-335BEF38942C}" destId="{86035E7E-9526-7149-9DE6-1A8B58CE3380}" srcOrd="0" destOrd="0" presId="urn:microsoft.com/office/officeart/2005/8/layout/radial6"/>
    <dgm:cxn modelId="{C45EDFEB-6C3E-F547-9255-91ED988B5ED3}" type="presOf" srcId="{A35950D9-75F4-B041-9053-B51089BF1A59}" destId="{1F2A4797-AD07-B347-A6BB-73FA067F1DEC}" srcOrd="0" destOrd="0" presId="urn:microsoft.com/office/officeart/2005/8/layout/radial6"/>
    <dgm:cxn modelId="{C8F06FF5-79C2-C54D-8237-04A25ED84C7C}" srcId="{1F7FDA43-651B-F243-A4D3-AEA48E990022}" destId="{856DED22-5BB8-E44B-9190-DD409BA50FA8}" srcOrd="0" destOrd="0" parTransId="{41AE3630-4C2C-B341-8C2A-E3C35D2769B0}" sibTransId="{BDF3F99C-64A3-B84C-BDC8-360E49AC8BCD}"/>
    <dgm:cxn modelId="{4EFA3818-1C08-A84C-9853-7EF9AFBB2CA0}" type="presParOf" srcId="{522D8137-1E19-A642-8383-85A67A419903}" destId="{E1BB7506-340D-0149-B5CE-033BCC23B56F}" srcOrd="0" destOrd="0" presId="urn:microsoft.com/office/officeart/2005/8/layout/radial6"/>
    <dgm:cxn modelId="{453F87FA-3EE3-5D46-8C08-8836CF7D8195}" type="presParOf" srcId="{522D8137-1E19-A642-8383-85A67A419903}" destId="{86035E7E-9526-7149-9DE6-1A8B58CE3380}" srcOrd="1" destOrd="0" presId="urn:microsoft.com/office/officeart/2005/8/layout/radial6"/>
    <dgm:cxn modelId="{F47B67F5-7459-1F45-8845-D8F84946CE5B}" type="presParOf" srcId="{522D8137-1E19-A642-8383-85A67A419903}" destId="{F0939585-BE77-A14B-8C64-470AABA4C2E2}" srcOrd="2" destOrd="0" presId="urn:microsoft.com/office/officeart/2005/8/layout/radial6"/>
    <dgm:cxn modelId="{2D0E62C7-50C3-024F-8414-105D6465CD30}" type="presParOf" srcId="{522D8137-1E19-A642-8383-85A67A419903}" destId="{1F2A4797-AD07-B347-A6BB-73FA067F1DEC}" srcOrd="3" destOrd="0" presId="urn:microsoft.com/office/officeart/2005/8/layout/radial6"/>
    <dgm:cxn modelId="{543F2DEA-7CB6-D142-9D42-AD31B53E2487}" type="presParOf" srcId="{522D8137-1E19-A642-8383-85A67A419903}" destId="{6B549043-E9EF-7441-9C81-F8CDCFFB5346}" srcOrd="4" destOrd="0" presId="urn:microsoft.com/office/officeart/2005/8/layout/radial6"/>
    <dgm:cxn modelId="{13CE8BE2-C61C-AE43-9EEB-85A8573B4D58}" type="presParOf" srcId="{522D8137-1E19-A642-8383-85A67A419903}" destId="{3B71E6F6-217B-D548-96DC-E54E73867A80}" srcOrd="5" destOrd="0" presId="urn:microsoft.com/office/officeart/2005/8/layout/radial6"/>
    <dgm:cxn modelId="{E887606C-1199-A34D-BEF4-C9BA1C9235BB}" type="presParOf" srcId="{522D8137-1E19-A642-8383-85A67A419903}" destId="{E07F9EDB-4809-5340-AC50-18DD70754997}" srcOrd="6" destOrd="0" presId="urn:microsoft.com/office/officeart/2005/8/layout/radial6"/>
    <dgm:cxn modelId="{4893C6D3-3846-444B-8199-E4342B6450F2}" type="presParOf" srcId="{522D8137-1E19-A642-8383-85A67A419903}" destId="{E3206B41-D37D-8447-A38B-7C7044F54B90}" srcOrd="7" destOrd="0" presId="urn:microsoft.com/office/officeart/2005/8/layout/radial6"/>
    <dgm:cxn modelId="{F530F0C9-9750-964B-BEBC-48ED07C1058A}" type="presParOf" srcId="{522D8137-1E19-A642-8383-85A67A419903}" destId="{15CA7851-6E7D-F544-85ED-5E517199271E}" srcOrd="8" destOrd="0" presId="urn:microsoft.com/office/officeart/2005/8/layout/radial6"/>
    <dgm:cxn modelId="{DB2FFCF4-75EF-7449-B35E-735841F1EFC2}" type="presParOf" srcId="{522D8137-1E19-A642-8383-85A67A419903}" destId="{23588686-D9AF-2049-B68A-959B57B52886}" srcOrd="9" destOrd="0" presId="urn:microsoft.com/office/officeart/2005/8/layout/radial6"/>
    <dgm:cxn modelId="{AA7582F2-BDFE-F94F-A1BF-BBCA86DB57FE}" type="presParOf" srcId="{522D8137-1E19-A642-8383-85A67A419903}" destId="{84D26BBE-72C6-A74A-BF7B-09C60CB8D65F}" srcOrd="10" destOrd="0" presId="urn:microsoft.com/office/officeart/2005/8/layout/radial6"/>
    <dgm:cxn modelId="{84D829F2-2ACD-E34E-B743-8CD2C1798126}" type="presParOf" srcId="{522D8137-1E19-A642-8383-85A67A419903}" destId="{37F59275-CB19-BE47-BA27-487D01EBD88A}" srcOrd="11" destOrd="0" presId="urn:microsoft.com/office/officeart/2005/8/layout/radial6"/>
    <dgm:cxn modelId="{71392890-2A78-E945-95C2-727C8728C4EB}" type="presParOf" srcId="{522D8137-1E19-A642-8383-85A67A419903}" destId="{93FE66D1-D9A3-3A4D-B015-FC8C712786A1}"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E66D1-D9A3-3A4D-B015-FC8C712786A1}">
      <dsp:nvSpPr>
        <dsp:cNvPr id="0" name=""/>
        <dsp:cNvSpPr/>
      </dsp:nvSpPr>
      <dsp:spPr>
        <a:xfrm>
          <a:off x="1482190" y="468307"/>
          <a:ext cx="3118918" cy="3118918"/>
        </a:xfrm>
        <a:prstGeom prst="blockArc">
          <a:avLst>
            <a:gd name="adj1" fmla="val 10800000"/>
            <a:gd name="adj2" fmla="val 16200000"/>
            <a:gd name="adj3" fmla="val 4642"/>
          </a:avLst>
        </a:prstGeom>
        <a:solidFill>
          <a:schemeClr val="bg1">
            <a:lumMod val="50000"/>
          </a:schemeClr>
        </a:solidFill>
        <a:ln>
          <a:noFill/>
        </a:ln>
        <a:effectLst>
          <a:softEdge rad="12700"/>
        </a:effectLst>
      </dsp:spPr>
      <dsp:style>
        <a:lnRef idx="0">
          <a:scrgbClr r="0" g="0" b="0"/>
        </a:lnRef>
        <a:fillRef idx="3">
          <a:scrgbClr r="0" g="0" b="0"/>
        </a:fillRef>
        <a:effectRef idx="2">
          <a:scrgbClr r="0" g="0" b="0"/>
        </a:effectRef>
        <a:fontRef idx="minor">
          <a:schemeClr val="lt1"/>
        </a:fontRef>
      </dsp:style>
    </dsp:sp>
    <dsp:sp modelId="{23588686-D9AF-2049-B68A-959B57B52886}">
      <dsp:nvSpPr>
        <dsp:cNvPr id="0" name=""/>
        <dsp:cNvSpPr/>
      </dsp:nvSpPr>
      <dsp:spPr>
        <a:xfrm>
          <a:off x="1482190" y="468307"/>
          <a:ext cx="3118918" cy="3118918"/>
        </a:xfrm>
        <a:prstGeom prst="blockArc">
          <a:avLst>
            <a:gd name="adj1" fmla="val 5400000"/>
            <a:gd name="adj2" fmla="val 10800000"/>
            <a:gd name="adj3" fmla="val 4642"/>
          </a:avLst>
        </a:prstGeom>
        <a:solidFill>
          <a:schemeClr val="bg1">
            <a:lumMod val="50000"/>
          </a:schemeClr>
        </a:solidFill>
        <a:ln>
          <a:noFill/>
        </a:ln>
        <a:effectLst>
          <a:softEdge rad="12700"/>
        </a:effectLst>
      </dsp:spPr>
      <dsp:style>
        <a:lnRef idx="0">
          <a:scrgbClr r="0" g="0" b="0"/>
        </a:lnRef>
        <a:fillRef idx="3">
          <a:scrgbClr r="0" g="0" b="0"/>
        </a:fillRef>
        <a:effectRef idx="2">
          <a:scrgbClr r="0" g="0" b="0"/>
        </a:effectRef>
        <a:fontRef idx="minor">
          <a:schemeClr val="lt1"/>
        </a:fontRef>
      </dsp:style>
    </dsp:sp>
    <dsp:sp modelId="{E07F9EDB-4809-5340-AC50-18DD70754997}">
      <dsp:nvSpPr>
        <dsp:cNvPr id="0" name=""/>
        <dsp:cNvSpPr/>
      </dsp:nvSpPr>
      <dsp:spPr>
        <a:xfrm>
          <a:off x="1482190" y="468307"/>
          <a:ext cx="3118918" cy="3118918"/>
        </a:xfrm>
        <a:prstGeom prst="blockArc">
          <a:avLst>
            <a:gd name="adj1" fmla="val 0"/>
            <a:gd name="adj2" fmla="val 5400000"/>
            <a:gd name="adj3" fmla="val 4642"/>
          </a:avLst>
        </a:prstGeom>
        <a:solidFill>
          <a:schemeClr val="bg1">
            <a:lumMod val="50000"/>
          </a:schemeClr>
        </a:solidFill>
        <a:ln>
          <a:noFill/>
        </a:ln>
        <a:effectLst>
          <a:softEdge rad="12700"/>
        </a:effectLst>
      </dsp:spPr>
      <dsp:style>
        <a:lnRef idx="0">
          <a:scrgbClr r="0" g="0" b="0"/>
        </a:lnRef>
        <a:fillRef idx="3">
          <a:scrgbClr r="0" g="0" b="0"/>
        </a:fillRef>
        <a:effectRef idx="2">
          <a:scrgbClr r="0" g="0" b="0"/>
        </a:effectRef>
        <a:fontRef idx="minor">
          <a:schemeClr val="lt1"/>
        </a:fontRef>
      </dsp:style>
    </dsp:sp>
    <dsp:sp modelId="{1F2A4797-AD07-B347-A6BB-73FA067F1DEC}">
      <dsp:nvSpPr>
        <dsp:cNvPr id="0" name=""/>
        <dsp:cNvSpPr/>
      </dsp:nvSpPr>
      <dsp:spPr>
        <a:xfrm>
          <a:off x="1482190" y="468307"/>
          <a:ext cx="3118918" cy="3118918"/>
        </a:xfrm>
        <a:prstGeom prst="blockArc">
          <a:avLst>
            <a:gd name="adj1" fmla="val 16200000"/>
            <a:gd name="adj2" fmla="val 0"/>
            <a:gd name="adj3" fmla="val 4642"/>
          </a:avLst>
        </a:prstGeom>
        <a:solidFill>
          <a:schemeClr val="bg1">
            <a:lumMod val="50000"/>
          </a:schemeClr>
        </a:solidFill>
        <a:ln>
          <a:noFill/>
        </a:ln>
        <a:effectLst>
          <a:softEdge rad="12700"/>
        </a:effectLst>
      </dsp:spPr>
      <dsp:style>
        <a:lnRef idx="0">
          <a:scrgbClr r="0" g="0" b="0"/>
        </a:lnRef>
        <a:fillRef idx="3">
          <a:scrgbClr r="0" g="0" b="0"/>
        </a:fillRef>
        <a:effectRef idx="2">
          <a:scrgbClr r="0" g="0" b="0"/>
        </a:effectRef>
        <a:fontRef idx="minor">
          <a:schemeClr val="lt1"/>
        </a:fontRef>
      </dsp:style>
    </dsp:sp>
    <dsp:sp modelId="{E1BB7506-340D-0149-B5CE-033BCC23B56F}">
      <dsp:nvSpPr>
        <dsp:cNvPr id="0" name=""/>
        <dsp:cNvSpPr/>
      </dsp:nvSpPr>
      <dsp:spPr>
        <a:xfrm>
          <a:off x="2323565" y="1309682"/>
          <a:ext cx="1436169" cy="1436169"/>
        </a:xfrm>
        <a:prstGeom prst="ellipse">
          <a:avLst/>
        </a:prstGeom>
        <a:solidFill>
          <a:schemeClr val="bg1">
            <a:lumMod val="50000"/>
          </a:schemeClr>
        </a:solidFill>
        <a:ln w="19050">
          <a:solidFill>
            <a:schemeClr val="tx1"/>
          </a:solid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a-DK" sz="1500" kern="1200" dirty="0">
              <a:solidFill>
                <a:schemeClr val="bg1"/>
              </a:solidFill>
              <a:latin typeface="Arial" charset="0"/>
              <a:ea typeface="Arial" charset="0"/>
              <a:cs typeface="Arial" charset="0"/>
            </a:rPr>
            <a:t>Sportsgren</a:t>
          </a:r>
        </a:p>
      </dsp:txBody>
      <dsp:txXfrm>
        <a:off x="2533887" y="1520004"/>
        <a:ext cx="1015525" cy="1015525"/>
      </dsp:txXfrm>
    </dsp:sp>
    <dsp:sp modelId="{86035E7E-9526-7149-9DE6-1A8B58CE3380}">
      <dsp:nvSpPr>
        <dsp:cNvPr id="0" name=""/>
        <dsp:cNvSpPr/>
      </dsp:nvSpPr>
      <dsp:spPr>
        <a:xfrm>
          <a:off x="2538990" y="1840"/>
          <a:ext cx="1005318" cy="1005318"/>
        </a:xfrm>
        <a:prstGeom prst="ellipse">
          <a:avLst/>
        </a:prstGeom>
        <a:solidFill>
          <a:schemeClr val="lt1"/>
        </a:solidFill>
        <a:ln w="127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a-DK" sz="1100" kern="1200" dirty="0" err="1">
              <a:solidFill>
                <a:schemeClr val="tx1"/>
              </a:solidFill>
              <a:latin typeface="Arial" charset="0"/>
              <a:ea typeface="Arial" charset="0"/>
              <a:cs typeface="Arial" charset="0"/>
            </a:rPr>
            <a:t>Ud-holdenhed</a:t>
          </a:r>
          <a:endParaRPr lang="da-DK" sz="1100" kern="1200" dirty="0">
            <a:solidFill>
              <a:schemeClr val="tx1"/>
            </a:solidFill>
            <a:latin typeface="Arial" charset="0"/>
            <a:ea typeface="Arial" charset="0"/>
            <a:cs typeface="Arial" charset="0"/>
          </a:endParaRPr>
        </a:p>
      </dsp:txBody>
      <dsp:txXfrm>
        <a:off x="2686215" y="149065"/>
        <a:ext cx="710868" cy="710868"/>
      </dsp:txXfrm>
    </dsp:sp>
    <dsp:sp modelId="{6B549043-E9EF-7441-9C81-F8CDCFFB5346}">
      <dsp:nvSpPr>
        <dsp:cNvPr id="0" name=""/>
        <dsp:cNvSpPr/>
      </dsp:nvSpPr>
      <dsp:spPr>
        <a:xfrm>
          <a:off x="4062258" y="1525107"/>
          <a:ext cx="1005318" cy="1005318"/>
        </a:xfrm>
        <a:prstGeom prst="ellipse">
          <a:avLst/>
        </a:prstGeom>
        <a:solidFill>
          <a:schemeClr val="lt1"/>
        </a:solidFill>
        <a:ln w="127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kern="1200" dirty="0">
              <a:solidFill>
                <a:schemeClr val="tx1"/>
              </a:solidFill>
              <a:latin typeface="Arial" charset="0"/>
              <a:ea typeface="Arial" charset="0"/>
              <a:cs typeface="Arial" charset="0"/>
            </a:rPr>
            <a:t>Bevæge-</a:t>
          </a:r>
          <a:br>
            <a:rPr lang="da-DK" sz="1200" kern="1200" dirty="0">
              <a:solidFill>
                <a:schemeClr val="tx1"/>
              </a:solidFill>
              <a:latin typeface="Arial" charset="0"/>
              <a:ea typeface="Arial" charset="0"/>
              <a:cs typeface="Arial" charset="0"/>
            </a:rPr>
          </a:br>
          <a:r>
            <a:rPr lang="da-DK" sz="1200" kern="1200" dirty="0">
              <a:solidFill>
                <a:schemeClr val="tx1"/>
              </a:solidFill>
              <a:latin typeface="Arial" charset="0"/>
              <a:ea typeface="Arial" charset="0"/>
              <a:cs typeface="Arial" charset="0"/>
            </a:rPr>
            <a:t>lighed</a:t>
          </a:r>
        </a:p>
      </dsp:txBody>
      <dsp:txXfrm>
        <a:off x="4209483" y="1672332"/>
        <a:ext cx="710868" cy="710868"/>
      </dsp:txXfrm>
    </dsp:sp>
    <dsp:sp modelId="{E3206B41-D37D-8447-A38B-7C7044F54B90}">
      <dsp:nvSpPr>
        <dsp:cNvPr id="0" name=""/>
        <dsp:cNvSpPr/>
      </dsp:nvSpPr>
      <dsp:spPr>
        <a:xfrm>
          <a:off x="2538990" y="3048375"/>
          <a:ext cx="1005318" cy="1005318"/>
        </a:xfrm>
        <a:prstGeom prst="ellipse">
          <a:avLst/>
        </a:prstGeom>
        <a:solidFill>
          <a:schemeClr val="lt1"/>
        </a:solidFill>
        <a:ln w="127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a-DK" sz="1400" kern="1200" dirty="0">
              <a:solidFill>
                <a:schemeClr val="tx1"/>
              </a:solidFill>
              <a:latin typeface="Arial" charset="0"/>
              <a:ea typeface="Arial" charset="0"/>
              <a:cs typeface="Arial" charset="0"/>
            </a:rPr>
            <a:t>Styrke</a:t>
          </a:r>
        </a:p>
      </dsp:txBody>
      <dsp:txXfrm>
        <a:off x="2686215" y="3195600"/>
        <a:ext cx="710868" cy="710868"/>
      </dsp:txXfrm>
    </dsp:sp>
    <dsp:sp modelId="{84D26BBE-72C6-A74A-BF7B-09C60CB8D65F}">
      <dsp:nvSpPr>
        <dsp:cNvPr id="0" name=""/>
        <dsp:cNvSpPr/>
      </dsp:nvSpPr>
      <dsp:spPr>
        <a:xfrm>
          <a:off x="1015723" y="1525107"/>
          <a:ext cx="1005318" cy="1005318"/>
        </a:xfrm>
        <a:prstGeom prst="ellipse">
          <a:avLst/>
        </a:prstGeom>
        <a:solidFill>
          <a:schemeClr val="lt1"/>
        </a:solidFill>
        <a:ln w="127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kern="1200" dirty="0" err="1">
              <a:solidFill>
                <a:schemeClr val="tx1"/>
              </a:solidFill>
              <a:latin typeface="Arial" charset="0"/>
              <a:ea typeface="Arial" charset="0"/>
              <a:cs typeface="Arial" charset="0"/>
            </a:rPr>
            <a:t>Koordi</a:t>
          </a:r>
          <a:r>
            <a:rPr lang="da-DK" sz="1200" kern="1200" dirty="0">
              <a:solidFill>
                <a:schemeClr val="tx1"/>
              </a:solidFill>
              <a:latin typeface="Arial" charset="0"/>
              <a:ea typeface="Arial" charset="0"/>
              <a:cs typeface="Arial" charset="0"/>
            </a:rPr>
            <a:t>-</a:t>
          </a:r>
          <a:br>
            <a:rPr lang="da-DK" sz="1200" kern="1200" dirty="0">
              <a:solidFill>
                <a:schemeClr val="tx1"/>
              </a:solidFill>
              <a:latin typeface="Arial" charset="0"/>
              <a:ea typeface="Arial" charset="0"/>
              <a:cs typeface="Arial" charset="0"/>
            </a:rPr>
          </a:br>
          <a:r>
            <a:rPr lang="da-DK" sz="1200" kern="1200" dirty="0">
              <a:solidFill>
                <a:schemeClr val="tx1"/>
              </a:solidFill>
              <a:latin typeface="Arial" charset="0"/>
              <a:ea typeface="Arial" charset="0"/>
              <a:cs typeface="Arial" charset="0"/>
            </a:rPr>
            <a:t>nation</a:t>
          </a:r>
        </a:p>
      </dsp:txBody>
      <dsp:txXfrm>
        <a:off x="1162948" y="1672332"/>
        <a:ext cx="710868" cy="71086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4" name="Pladsholder til sidefod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6345BC-1030-4047-B664-03964721586F}" type="slidenum">
              <a:rPr lang="da-DK" smtClean="0"/>
              <a:t>‹nr.›</a:t>
            </a:fld>
            <a:endParaRPr lang="da-DK"/>
          </a:p>
        </p:txBody>
      </p:sp>
      <p:sp>
        <p:nvSpPr>
          <p:cNvPr id="7" name="Pladsholder til dato 6"/>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1F5C-47EE-6E4C-AA32-4E9903E35080}" type="datetimeFigureOut">
              <a:rPr lang="da-DK" smtClean="0"/>
              <a:t>28-01-2020</a:t>
            </a:fld>
            <a:endParaRPr lang="da-DK"/>
          </a:p>
        </p:txBody>
      </p:sp>
    </p:spTree>
    <p:extLst>
      <p:ext uri="{BB962C8B-B14F-4D97-AF65-F5344CB8AC3E}">
        <p14:creationId xmlns:p14="http://schemas.microsoft.com/office/powerpoint/2010/main" val="3080995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8BD07B-A098-6847-8668-8EF68CDA42B5}" type="datetimeFigureOut">
              <a:rPr lang="da-DK" smtClean="0"/>
              <a:t>28-01-2020</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E9523F-7FB9-914F-B621-F00C2B96B0AC}" type="slidenum">
              <a:rPr lang="da-DK" smtClean="0"/>
              <a:t>‹nr.›</a:t>
            </a:fld>
            <a:endParaRPr lang="da-DK"/>
          </a:p>
        </p:txBody>
      </p:sp>
    </p:spTree>
    <p:extLst>
      <p:ext uri="{BB962C8B-B14F-4D97-AF65-F5344CB8AC3E}">
        <p14:creationId xmlns:p14="http://schemas.microsoft.com/office/powerpoint/2010/main" val="20975840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7E9523F-7FB9-914F-B621-F00C2B96B0AC}" type="slidenum">
              <a:rPr lang="da-DK" smtClean="0"/>
              <a:t>1</a:t>
            </a:fld>
            <a:endParaRPr lang="da-DK"/>
          </a:p>
        </p:txBody>
      </p:sp>
    </p:spTree>
    <p:extLst>
      <p:ext uri="{BB962C8B-B14F-4D97-AF65-F5344CB8AC3E}">
        <p14:creationId xmlns:p14="http://schemas.microsoft.com/office/powerpoint/2010/main" val="1003898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7E9523F-7FB9-914F-B621-F00C2B96B0AC}" type="slidenum">
              <a:rPr lang="da-DK" smtClean="0"/>
              <a:t>6</a:t>
            </a:fld>
            <a:endParaRPr lang="da-DK"/>
          </a:p>
        </p:txBody>
      </p:sp>
    </p:spTree>
    <p:extLst>
      <p:ext uri="{BB962C8B-B14F-4D97-AF65-F5344CB8AC3E}">
        <p14:creationId xmlns:p14="http://schemas.microsoft.com/office/powerpoint/2010/main" val="1360116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7E9523F-7FB9-914F-B621-F00C2B96B0AC}" type="slidenum">
              <a:rPr lang="da-DK" smtClean="0"/>
              <a:t>13</a:t>
            </a:fld>
            <a:endParaRPr lang="da-DK"/>
          </a:p>
        </p:txBody>
      </p:sp>
    </p:spTree>
    <p:extLst>
      <p:ext uri="{BB962C8B-B14F-4D97-AF65-F5344CB8AC3E}">
        <p14:creationId xmlns:p14="http://schemas.microsoft.com/office/powerpoint/2010/main" val="30228753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slid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7" name="Titel 1"/>
          <p:cNvSpPr>
            <a:spLocks noGrp="1"/>
          </p:cNvSpPr>
          <p:nvPr>
            <p:ph type="ctrTitle" hasCustomPrompt="1"/>
          </p:nvPr>
        </p:nvSpPr>
        <p:spPr>
          <a:xfrm>
            <a:off x="1524000" y="2926763"/>
            <a:ext cx="8000010" cy="526387"/>
          </a:xfrm>
          <a:prstGeom prst="rect">
            <a:avLst/>
          </a:prstGeom>
        </p:spPr>
        <p:txBody>
          <a:bodyPr>
            <a:normAutofit/>
          </a:bodyPr>
          <a:lstStyle>
            <a:lvl1pPr>
              <a:defRPr sz="2400" b="1" baseline="0">
                <a:solidFill>
                  <a:schemeClr val="bg1"/>
                </a:solidFill>
                <a:latin typeface="Arial" charset="0"/>
                <a:ea typeface="Arial" charset="0"/>
                <a:cs typeface="Arial" charset="0"/>
              </a:defRPr>
            </a:lvl1pPr>
          </a:lstStyle>
          <a:p>
            <a:r>
              <a:rPr lang="da-DK" dirty="0"/>
              <a:t>LOREM IPSUM</a:t>
            </a:r>
            <a:br>
              <a:rPr lang="da-DK" dirty="0"/>
            </a:br>
            <a:r>
              <a:rPr lang="da-DK" dirty="0"/>
              <a:t>DOLOR SI AMET</a:t>
            </a:r>
          </a:p>
        </p:txBody>
      </p:sp>
      <p:sp>
        <p:nvSpPr>
          <p:cNvPr id="18" name="Undertitel 2"/>
          <p:cNvSpPr>
            <a:spLocks noGrp="1"/>
          </p:cNvSpPr>
          <p:nvPr>
            <p:ph type="subTitle" idx="1" hasCustomPrompt="1"/>
          </p:nvPr>
        </p:nvSpPr>
        <p:spPr>
          <a:xfrm>
            <a:off x="1524000" y="3621164"/>
            <a:ext cx="8000010" cy="280688"/>
          </a:xfrm>
          <a:prstGeom prst="rect">
            <a:avLst/>
          </a:prstGeom>
        </p:spPr>
        <p:txBody>
          <a:bodyPr>
            <a:normAutofit/>
          </a:bodyPr>
          <a:lstStyle>
            <a:lvl1pPr marL="0" indent="0">
              <a:buNone/>
              <a:defRPr sz="180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da-DK" dirty="0"/>
              <a:t>DOLOR SI AMET</a:t>
            </a:r>
          </a:p>
        </p:txBody>
      </p:sp>
      <p:pic>
        <p:nvPicPr>
          <p:cNvPr id="3" name="Billed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9054" y="6075538"/>
            <a:ext cx="1437640" cy="398024"/>
          </a:xfrm>
          <a:prstGeom prst="rect">
            <a:avLst/>
          </a:prstGeom>
        </p:spPr>
      </p:pic>
      <p:pic>
        <p:nvPicPr>
          <p:cNvPr id="8" name="Billed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24000" y="1526328"/>
            <a:ext cx="1905000" cy="835236"/>
          </a:xfrm>
          <a:prstGeom prst="rect">
            <a:avLst/>
          </a:prstGeom>
        </p:spPr>
      </p:pic>
      <p:sp>
        <p:nvSpPr>
          <p:cNvPr id="9" name="Rektangel 8"/>
          <p:cNvSpPr/>
          <p:nvPr userDrawn="1"/>
        </p:nvSpPr>
        <p:spPr>
          <a:xfrm>
            <a:off x="6079958" y="0"/>
            <a:ext cx="6112042" cy="607553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a-DK"/>
          </a:p>
        </p:txBody>
      </p:sp>
      <p:pic>
        <p:nvPicPr>
          <p:cNvPr id="4" name="Billede 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51487" y="6181400"/>
            <a:ext cx="1089026" cy="292162"/>
          </a:xfrm>
          <a:prstGeom prst="rect">
            <a:avLst/>
          </a:prstGeom>
        </p:spPr>
      </p:pic>
      <p:pic>
        <p:nvPicPr>
          <p:cNvPr id="5" name="Billede 4"/>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441394" y="4746172"/>
            <a:ext cx="1903004" cy="224245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1609344"/>
          </a:xfrm>
          <a:prstGeom prst="rect">
            <a:avLst/>
          </a:prstGeom>
        </p:spPr>
        <p:txBody>
          <a:bodyPr/>
          <a:lstStyle/>
          <a:p>
            <a:r>
              <a:rPr lang="da-DK"/>
              <a:t>Klik for at redigere i masteren</a:t>
            </a:r>
            <a:endParaRPr lang="en-US"/>
          </a:p>
        </p:txBody>
      </p:sp>
      <p:sp>
        <p:nvSpPr>
          <p:cNvPr id="3" name="Vertical Text Placeholder 2"/>
          <p:cNvSpPr>
            <a:spLocks noGrp="1"/>
          </p:cNvSpPr>
          <p:nvPr>
            <p:ph type="body" orient="vert" idx="1"/>
          </p:nvPr>
        </p:nvSpPr>
        <p:spPr>
          <a:xfrm>
            <a:off x="1069848" y="2121408"/>
            <a:ext cx="10058400" cy="4050792"/>
          </a:xfrm>
          <a:prstGeom prst="rect">
            <a:avLst/>
          </a:prstGeo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a:xfrm>
            <a:off x="7964424" y="6272784"/>
            <a:ext cx="3273552" cy="365125"/>
          </a:xfrm>
          <a:prstGeom prst="rect">
            <a:avLst/>
          </a:prstGeom>
        </p:spPr>
        <p:txBody>
          <a:bodyPr/>
          <a:lstStyle/>
          <a:p>
            <a:endParaRPr lang="da-DK"/>
          </a:p>
        </p:txBody>
      </p:sp>
      <p:sp>
        <p:nvSpPr>
          <p:cNvPr id="5" name="Footer Placeholder 4"/>
          <p:cNvSpPr>
            <a:spLocks noGrp="1"/>
          </p:cNvSpPr>
          <p:nvPr>
            <p:ph type="ftr" sz="quarter" idx="11"/>
          </p:nvPr>
        </p:nvSpPr>
        <p:spPr>
          <a:xfrm>
            <a:off x="1088136" y="6272784"/>
            <a:ext cx="6327648" cy="365125"/>
          </a:xfrm>
          <a:prstGeom prst="rect">
            <a:avLst/>
          </a:prstGeom>
        </p:spPr>
        <p:txBody>
          <a:bodyPr/>
          <a:lstStyle/>
          <a:p>
            <a:endParaRPr lang="da-DK"/>
          </a:p>
        </p:txBody>
      </p:sp>
      <p:sp>
        <p:nvSpPr>
          <p:cNvPr id="6" name="Slide Number Placeholder 5"/>
          <p:cNvSpPr>
            <a:spLocks noGrp="1"/>
          </p:cNvSpPr>
          <p:nvPr>
            <p:ph type="sldNum" sz="quarter" idx="12"/>
          </p:nvPr>
        </p:nvSpPr>
        <p:spPr>
          <a:xfrm>
            <a:off x="11311128" y="6272784"/>
            <a:ext cx="640080" cy="365125"/>
          </a:xfrm>
          <a:prstGeom prst="rect">
            <a:avLst/>
          </a:prstGeom>
        </p:spPr>
        <p:txBody>
          <a:bodyPr/>
          <a:lstStyle/>
          <a:p>
            <a:fld id="{4D12D5F0-7BF3-524C-BFE7-356EAEF04FA0}" type="slidenum">
              <a:rPr lang="da-DK" smtClean="0"/>
              <a:t>‹nr.›</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a:prstGeom prst="rect">
            <a:avLst/>
          </a:prstGeom>
        </p:spPr>
        <p:txBody>
          <a:bodyPr vert="eaVert"/>
          <a:lstStyle/>
          <a:p>
            <a:r>
              <a:rPr lang="da-DK"/>
              <a:t>Klik for at redigere i masteren</a:t>
            </a:r>
            <a:endParaRPr lang="en-US" dirty="0"/>
          </a:p>
        </p:txBody>
      </p:sp>
      <p:sp>
        <p:nvSpPr>
          <p:cNvPr id="3" name="Vertical Text Placeholder 2"/>
          <p:cNvSpPr>
            <a:spLocks noGrp="1"/>
          </p:cNvSpPr>
          <p:nvPr>
            <p:ph type="body" orient="vert" idx="1"/>
          </p:nvPr>
        </p:nvSpPr>
        <p:spPr>
          <a:xfrm>
            <a:off x="1066800" y="533400"/>
            <a:ext cx="7505700" cy="5638800"/>
          </a:xfrm>
          <a:prstGeom prst="rect">
            <a:avLst/>
          </a:prstGeo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a:xfrm>
            <a:off x="7964424" y="6272784"/>
            <a:ext cx="3273552" cy="365125"/>
          </a:xfrm>
          <a:prstGeom prst="rect">
            <a:avLst/>
          </a:prstGeom>
        </p:spPr>
        <p:txBody>
          <a:bodyPr/>
          <a:lstStyle/>
          <a:p>
            <a:endParaRPr lang="da-DK"/>
          </a:p>
        </p:txBody>
      </p:sp>
      <p:sp>
        <p:nvSpPr>
          <p:cNvPr id="5" name="Footer Placeholder 4"/>
          <p:cNvSpPr>
            <a:spLocks noGrp="1"/>
          </p:cNvSpPr>
          <p:nvPr>
            <p:ph type="ftr" sz="quarter" idx="11"/>
          </p:nvPr>
        </p:nvSpPr>
        <p:spPr>
          <a:xfrm>
            <a:off x="1088136" y="6272784"/>
            <a:ext cx="6327648" cy="365125"/>
          </a:xfrm>
          <a:prstGeom prst="rect">
            <a:avLst/>
          </a:prstGeom>
        </p:spPr>
        <p:txBody>
          <a:bodyPr/>
          <a:lstStyle/>
          <a:p>
            <a:endParaRPr lang="da-DK"/>
          </a:p>
        </p:txBody>
      </p:sp>
      <p:sp>
        <p:nvSpPr>
          <p:cNvPr id="6" name="Slide Number Placeholder 5"/>
          <p:cNvSpPr>
            <a:spLocks noGrp="1"/>
          </p:cNvSpPr>
          <p:nvPr>
            <p:ph type="sldNum" sz="quarter" idx="12"/>
          </p:nvPr>
        </p:nvSpPr>
        <p:spPr>
          <a:xfrm>
            <a:off x="11311128" y="6272784"/>
            <a:ext cx="640080" cy="365125"/>
          </a:xfrm>
          <a:prstGeom prst="rect">
            <a:avLst/>
          </a:prstGeom>
        </p:spPr>
        <p:txBody>
          <a:bodyPr/>
          <a:lstStyle/>
          <a:p>
            <a:fld id="{4D12D5F0-7BF3-524C-BFE7-356EAEF04FA0}" type="slidenum">
              <a:rPr lang="da-DK" smtClean="0"/>
              <a:t>‹nr.›</a:t>
            </a:fld>
            <a:endParaRPr lang="da-D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slide">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el 1"/>
          <p:cNvSpPr>
            <a:spLocks noGrp="1"/>
          </p:cNvSpPr>
          <p:nvPr>
            <p:ph type="ctrTitle" hasCustomPrompt="1"/>
          </p:nvPr>
        </p:nvSpPr>
        <p:spPr>
          <a:xfrm>
            <a:off x="1524000" y="2926763"/>
            <a:ext cx="8000010" cy="526387"/>
          </a:xfrm>
          <a:prstGeom prst="rect">
            <a:avLst/>
          </a:prstGeom>
        </p:spPr>
        <p:txBody>
          <a:bodyPr>
            <a:normAutofit/>
          </a:bodyPr>
          <a:lstStyle>
            <a:lvl1pPr>
              <a:defRPr sz="2400" b="1" baseline="0">
                <a:solidFill>
                  <a:schemeClr val="bg1"/>
                </a:solidFill>
                <a:latin typeface="Arial" charset="0"/>
                <a:ea typeface="Arial" charset="0"/>
                <a:cs typeface="Arial" charset="0"/>
              </a:defRPr>
            </a:lvl1pPr>
          </a:lstStyle>
          <a:p>
            <a:r>
              <a:rPr lang="da-DK" dirty="0"/>
              <a:t>LOREM IPSUM</a:t>
            </a:r>
            <a:br>
              <a:rPr lang="da-DK" dirty="0"/>
            </a:br>
            <a:r>
              <a:rPr lang="da-DK" dirty="0"/>
              <a:t>DOLOR SI AMET</a:t>
            </a:r>
          </a:p>
        </p:txBody>
      </p:sp>
      <p:sp>
        <p:nvSpPr>
          <p:cNvPr id="9" name="Undertitel 2"/>
          <p:cNvSpPr>
            <a:spLocks noGrp="1"/>
          </p:cNvSpPr>
          <p:nvPr>
            <p:ph type="subTitle" idx="1" hasCustomPrompt="1"/>
          </p:nvPr>
        </p:nvSpPr>
        <p:spPr>
          <a:xfrm>
            <a:off x="1524000" y="3621164"/>
            <a:ext cx="8000010" cy="280688"/>
          </a:xfrm>
          <a:prstGeom prst="rect">
            <a:avLst/>
          </a:prstGeom>
        </p:spPr>
        <p:txBody>
          <a:bodyPr>
            <a:normAutofit/>
          </a:bodyPr>
          <a:lstStyle>
            <a:lvl1pPr>
              <a:defRPr sz="180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da-DK" dirty="0"/>
              <a:t>DOLOR SI AMET</a:t>
            </a:r>
          </a:p>
        </p:txBody>
      </p:sp>
      <p:pic>
        <p:nvPicPr>
          <p:cNvPr id="10" name="Billed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96811" y="5403105"/>
            <a:ext cx="1373306" cy="1082341"/>
          </a:xfrm>
          <a:prstGeom prst="rect">
            <a:avLst/>
          </a:prstGeom>
        </p:spPr>
      </p:pic>
      <p:pic>
        <p:nvPicPr>
          <p:cNvPr id="11" name="Billed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7660" y="6210958"/>
            <a:ext cx="1463634" cy="572726"/>
          </a:xfrm>
          <a:prstGeom prst="rect">
            <a:avLst/>
          </a:prstGeom>
        </p:spPr>
      </p:pic>
    </p:spTree>
    <p:extLst>
      <p:ext uri="{BB962C8B-B14F-4D97-AF65-F5344CB8AC3E}">
        <p14:creationId xmlns:p14="http://schemas.microsoft.com/office/powerpoint/2010/main" val="1327500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1" cy="6858001"/>
          </a:xfrm>
          <a:prstGeom prst="rect">
            <a:avLst/>
          </a:prstGeom>
        </p:spPr>
      </p:pic>
      <p:sp>
        <p:nvSpPr>
          <p:cNvPr id="12" name="Slide Number Placeholder 6"/>
          <p:cNvSpPr>
            <a:spLocks noGrp="1"/>
          </p:cNvSpPr>
          <p:nvPr>
            <p:ph type="sldNum" sz="quarter" idx="12"/>
          </p:nvPr>
        </p:nvSpPr>
        <p:spPr>
          <a:xfrm>
            <a:off x="459709" y="6162326"/>
            <a:ext cx="497294" cy="206629"/>
          </a:xfrm>
          <a:prstGeom prst="rect">
            <a:avLst/>
          </a:prstGeom>
        </p:spPr>
        <p:txBody>
          <a:bodyPr/>
          <a:lstStyle>
            <a:lvl1pPr>
              <a:defRPr sz="1100" b="1">
                <a:solidFill>
                  <a:schemeClr val="bg1"/>
                </a:solidFill>
                <a:latin typeface="Arial" charset="0"/>
                <a:ea typeface="Arial" charset="0"/>
                <a:cs typeface="Arial" charset="0"/>
              </a:defRPr>
            </a:lvl1pPr>
          </a:lstStyle>
          <a:p>
            <a:fld id="{4D12D5F0-7BF3-524C-BFE7-356EAEF04FA0}" type="slidenum">
              <a:rPr lang="da-DK" smtClean="0"/>
              <a:pPr/>
              <a:t>‹nr.›</a:t>
            </a:fld>
            <a:endParaRPr lang="da-DK" dirty="0"/>
          </a:p>
        </p:txBody>
      </p:sp>
      <p:pic>
        <p:nvPicPr>
          <p:cNvPr id="3" name="Billed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9075" y="5245100"/>
            <a:ext cx="2536923" cy="179352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fsnitsoverskrift">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
            <a:ext cx="12192001" cy="6858001"/>
          </a:xfrm>
          <a:prstGeom prst="rect">
            <a:avLst/>
          </a:prstGeom>
        </p:spPr>
      </p:pic>
      <p:sp>
        <p:nvSpPr>
          <p:cNvPr id="8" name="Slide Number Placeholder 6"/>
          <p:cNvSpPr>
            <a:spLocks noGrp="1"/>
          </p:cNvSpPr>
          <p:nvPr>
            <p:ph type="sldNum" sz="quarter" idx="12"/>
          </p:nvPr>
        </p:nvSpPr>
        <p:spPr>
          <a:xfrm>
            <a:off x="459709" y="6162326"/>
            <a:ext cx="497294" cy="206629"/>
          </a:xfrm>
          <a:prstGeom prst="rect">
            <a:avLst/>
          </a:prstGeom>
        </p:spPr>
        <p:txBody>
          <a:bodyPr/>
          <a:lstStyle>
            <a:lvl1pPr>
              <a:defRPr sz="1100" b="1">
                <a:solidFill>
                  <a:schemeClr val="bg1"/>
                </a:solidFill>
                <a:latin typeface="Arial" charset="0"/>
                <a:ea typeface="Arial" charset="0"/>
                <a:cs typeface="Arial" charset="0"/>
              </a:defRPr>
            </a:lvl1pPr>
          </a:lstStyle>
          <a:p>
            <a:fld id="{4D12D5F0-7BF3-524C-BFE7-356EAEF04FA0}" type="slidenum">
              <a:rPr lang="da-DK" smtClean="0"/>
              <a:pPr/>
              <a:t>‹nr.›</a:t>
            </a:fld>
            <a:endParaRPr lang="da-DK" dirty="0"/>
          </a:p>
        </p:txBody>
      </p:sp>
      <p:pic>
        <p:nvPicPr>
          <p:cNvPr id="5" name="Billed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9075" y="5245100"/>
            <a:ext cx="2536923" cy="179352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1609344"/>
          </a:xfrm>
          <a:prstGeom prst="rect">
            <a:avLst/>
          </a:prstGeom>
        </p:spPr>
        <p:txBody>
          <a:bodyPr/>
          <a:lstStyle/>
          <a:p>
            <a:r>
              <a:rPr lang="da-DK"/>
              <a:t>Klik for at redigere i masteren</a:t>
            </a:r>
            <a:endParaRPr lang="en-US" dirty="0"/>
          </a:p>
        </p:txBody>
      </p:sp>
      <p:sp>
        <p:nvSpPr>
          <p:cNvPr id="3" name="Content Placeholder 2"/>
          <p:cNvSpPr>
            <a:spLocks noGrp="1"/>
          </p:cNvSpPr>
          <p:nvPr>
            <p:ph sz="half" idx="1"/>
          </p:nvPr>
        </p:nvSpPr>
        <p:spPr>
          <a:xfrm>
            <a:off x="1069848" y="2194560"/>
            <a:ext cx="4754880" cy="3977640"/>
          </a:xfrm>
          <a:prstGeom prst="rect">
            <a:avLst/>
          </a:prstGeo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364224" y="2194560"/>
            <a:ext cx="4754880" cy="3977640"/>
          </a:xfrm>
          <a:prstGeom prst="rect">
            <a:avLst/>
          </a:prstGeo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a:xfrm>
            <a:off x="7964424" y="6272784"/>
            <a:ext cx="3273552" cy="365125"/>
          </a:xfrm>
          <a:prstGeom prst="rect">
            <a:avLst/>
          </a:prstGeom>
        </p:spPr>
        <p:txBody>
          <a:bodyPr/>
          <a:lstStyle/>
          <a:p>
            <a:endParaRPr lang="da-DK"/>
          </a:p>
        </p:txBody>
      </p:sp>
      <p:sp>
        <p:nvSpPr>
          <p:cNvPr id="6" name="Footer Placeholder 5"/>
          <p:cNvSpPr>
            <a:spLocks noGrp="1"/>
          </p:cNvSpPr>
          <p:nvPr>
            <p:ph type="ftr" sz="quarter" idx="11"/>
          </p:nvPr>
        </p:nvSpPr>
        <p:spPr>
          <a:xfrm>
            <a:off x="1088136" y="6272784"/>
            <a:ext cx="6327648" cy="365125"/>
          </a:xfrm>
          <a:prstGeom prst="rect">
            <a:avLst/>
          </a:prstGeom>
        </p:spPr>
        <p:txBody>
          <a:bodyPr/>
          <a:lstStyle/>
          <a:p>
            <a:endParaRPr lang="da-DK"/>
          </a:p>
        </p:txBody>
      </p:sp>
      <p:sp>
        <p:nvSpPr>
          <p:cNvPr id="7" name="Slide Number Placeholder 6"/>
          <p:cNvSpPr>
            <a:spLocks noGrp="1"/>
          </p:cNvSpPr>
          <p:nvPr>
            <p:ph type="sldNum" sz="quarter" idx="12"/>
          </p:nvPr>
        </p:nvSpPr>
        <p:spPr>
          <a:xfrm>
            <a:off x="11311128" y="6272784"/>
            <a:ext cx="640080" cy="365125"/>
          </a:xfrm>
          <a:prstGeom prst="rect">
            <a:avLst/>
          </a:prstGeom>
        </p:spPr>
        <p:txBody>
          <a:bodyPr/>
          <a:lstStyle/>
          <a:p>
            <a:fld id="{4D12D5F0-7BF3-524C-BFE7-356EAEF04FA0}" type="slidenum">
              <a:rPr lang="da-DK" smtClean="0"/>
              <a:t>‹nr.›</a:t>
            </a:fld>
            <a:endParaRPr lang="da-DK"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a:prstGeom prst="rect">
            <a:avLst/>
          </a:prstGeo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1069848" y="2743200"/>
            <a:ext cx="4754880" cy="3291840"/>
          </a:xfrm>
          <a:prstGeom prst="rect">
            <a:avLst/>
          </a:prstGeo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364224" y="2048256"/>
            <a:ext cx="4754880" cy="640080"/>
          </a:xfrm>
          <a:prstGeom prst="rect">
            <a:avLst/>
          </a:prstGeo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364224" y="2743200"/>
            <a:ext cx="4754880" cy="3291840"/>
          </a:xfrm>
          <a:prstGeom prst="rect">
            <a:avLst/>
          </a:prstGeo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a:xfrm>
            <a:off x="7964424" y="6272784"/>
            <a:ext cx="3273552" cy="365125"/>
          </a:xfrm>
          <a:prstGeom prst="rect">
            <a:avLst/>
          </a:prstGeom>
        </p:spPr>
        <p:txBody>
          <a:bodyPr/>
          <a:lstStyle/>
          <a:p>
            <a:endParaRPr lang="da-DK"/>
          </a:p>
        </p:txBody>
      </p:sp>
      <p:sp>
        <p:nvSpPr>
          <p:cNvPr id="8" name="Footer Placeholder 7"/>
          <p:cNvSpPr>
            <a:spLocks noGrp="1"/>
          </p:cNvSpPr>
          <p:nvPr>
            <p:ph type="ftr" sz="quarter" idx="11"/>
          </p:nvPr>
        </p:nvSpPr>
        <p:spPr>
          <a:xfrm>
            <a:off x="1088136" y="6272784"/>
            <a:ext cx="6327648" cy="365125"/>
          </a:xfrm>
          <a:prstGeom prst="rect">
            <a:avLst/>
          </a:prstGeom>
        </p:spPr>
        <p:txBody>
          <a:bodyPr/>
          <a:lstStyle/>
          <a:p>
            <a:endParaRPr lang="da-DK"/>
          </a:p>
        </p:txBody>
      </p:sp>
      <p:sp>
        <p:nvSpPr>
          <p:cNvPr id="9" name="Slide Number Placeholder 8"/>
          <p:cNvSpPr>
            <a:spLocks noGrp="1"/>
          </p:cNvSpPr>
          <p:nvPr>
            <p:ph type="sldNum" sz="quarter" idx="12"/>
          </p:nvPr>
        </p:nvSpPr>
        <p:spPr>
          <a:xfrm>
            <a:off x="11311128" y="6272784"/>
            <a:ext cx="640080" cy="365125"/>
          </a:xfrm>
          <a:prstGeom prst="rect">
            <a:avLst/>
          </a:prstGeom>
        </p:spPr>
        <p:txBody>
          <a:bodyPr/>
          <a:lstStyle/>
          <a:p>
            <a:fld id="{4D12D5F0-7BF3-524C-BFE7-356EAEF04FA0}" type="slidenum">
              <a:rPr lang="da-DK" smtClean="0"/>
              <a:t>‹nr.›</a:t>
            </a:fld>
            <a:endParaRPr lang="da-DK"/>
          </a:p>
        </p:txBody>
      </p:sp>
      <p:sp>
        <p:nvSpPr>
          <p:cNvPr id="10" name="Title 9"/>
          <p:cNvSpPr>
            <a:spLocks noGrp="1"/>
          </p:cNvSpPr>
          <p:nvPr>
            <p:ph type="title"/>
          </p:nvPr>
        </p:nvSpPr>
        <p:spPr>
          <a:xfrm>
            <a:off x="1069848" y="484632"/>
            <a:ext cx="10058400" cy="1609344"/>
          </a:xfrm>
          <a:prstGeom prst="rect">
            <a:avLst/>
          </a:prstGeom>
        </p:spPr>
        <p:txBody>
          <a:bodyPr/>
          <a:lstStyle/>
          <a:p>
            <a:r>
              <a:rPr lang="da-DK"/>
              <a:t>Klik for at redigere i masteren</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600" y="0"/>
            <a:ext cx="12090399" cy="6858001"/>
          </a:xfrm>
          <a:prstGeom prst="rect">
            <a:avLst/>
          </a:prstGeom>
        </p:spPr>
      </p:pic>
      <p:sp>
        <p:nvSpPr>
          <p:cNvPr id="8" name="Slide Number Placeholder 6"/>
          <p:cNvSpPr>
            <a:spLocks noGrp="1"/>
          </p:cNvSpPr>
          <p:nvPr>
            <p:ph type="sldNum" sz="quarter" idx="12"/>
          </p:nvPr>
        </p:nvSpPr>
        <p:spPr>
          <a:xfrm>
            <a:off x="459709" y="6162326"/>
            <a:ext cx="497294" cy="206629"/>
          </a:xfrm>
          <a:prstGeom prst="rect">
            <a:avLst/>
          </a:prstGeom>
        </p:spPr>
        <p:txBody>
          <a:bodyPr/>
          <a:lstStyle>
            <a:lvl1pPr>
              <a:defRPr sz="1100" b="1">
                <a:solidFill>
                  <a:schemeClr val="bg1"/>
                </a:solidFill>
                <a:latin typeface="Arial" charset="0"/>
                <a:ea typeface="Arial" charset="0"/>
                <a:cs typeface="Arial" charset="0"/>
              </a:defRPr>
            </a:lvl1pPr>
          </a:lstStyle>
          <a:p>
            <a:fld id="{4D12D5F0-7BF3-524C-BFE7-356EAEF04FA0}" type="slidenum">
              <a:rPr lang="da-DK" smtClean="0"/>
              <a:pPr/>
              <a:t>‹nr.›</a:t>
            </a:fld>
            <a:endParaRPr lang="da-DK" dirty="0"/>
          </a:p>
        </p:txBody>
      </p:sp>
      <p:pic>
        <p:nvPicPr>
          <p:cNvPr id="5" name="Billed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9075" y="5245100"/>
            <a:ext cx="2536923" cy="179352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964424" y="6272784"/>
            <a:ext cx="3273552" cy="365125"/>
          </a:xfrm>
          <a:prstGeom prst="rect">
            <a:avLst/>
          </a:prstGeom>
        </p:spPr>
        <p:txBody>
          <a:bodyPr/>
          <a:lstStyle/>
          <a:p>
            <a:endParaRPr lang="da-DK"/>
          </a:p>
        </p:txBody>
      </p:sp>
      <p:sp>
        <p:nvSpPr>
          <p:cNvPr id="3" name="Footer Placeholder 2"/>
          <p:cNvSpPr>
            <a:spLocks noGrp="1"/>
          </p:cNvSpPr>
          <p:nvPr>
            <p:ph type="ftr" sz="quarter" idx="11"/>
          </p:nvPr>
        </p:nvSpPr>
        <p:spPr>
          <a:xfrm>
            <a:off x="1088136" y="6272784"/>
            <a:ext cx="6327648" cy="365125"/>
          </a:xfrm>
          <a:prstGeom prst="rect">
            <a:avLst/>
          </a:prstGeom>
        </p:spPr>
        <p:txBody>
          <a:bodyPr/>
          <a:lstStyle/>
          <a:p>
            <a:endParaRPr lang="da-DK"/>
          </a:p>
        </p:txBody>
      </p:sp>
      <p:sp>
        <p:nvSpPr>
          <p:cNvPr id="4" name="Slide Number Placeholder 3"/>
          <p:cNvSpPr>
            <a:spLocks noGrp="1"/>
          </p:cNvSpPr>
          <p:nvPr>
            <p:ph type="sldNum" sz="quarter" idx="12"/>
          </p:nvPr>
        </p:nvSpPr>
        <p:spPr>
          <a:xfrm>
            <a:off x="11311128" y="6272784"/>
            <a:ext cx="640080" cy="365125"/>
          </a:xfrm>
          <a:prstGeom prst="rect">
            <a:avLst/>
          </a:prstGeom>
        </p:spPr>
        <p:txBody>
          <a:bodyPr/>
          <a:lstStyle/>
          <a:p>
            <a:fld id="{4D12D5F0-7BF3-524C-BFE7-356EAEF04FA0}" type="slidenum">
              <a:rPr lang="da-DK" smtClean="0"/>
              <a:t>‹nr.›</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dhold med billedtekst">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a:prstGeom prst="rect">
            <a:avLst/>
          </a:prstGeom>
        </p:spPr>
        <p:txBody>
          <a:bodyPr anchor="b">
            <a:normAutofit/>
          </a:bodyPr>
          <a:lstStyle>
            <a:lvl1pPr>
              <a:defRPr sz="3200" b="1"/>
            </a:lvl1pPr>
          </a:lstStyle>
          <a:p>
            <a:r>
              <a:rPr lang="da-DK"/>
              <a:t>Klik for at redigere i masteren</a:t>
            </a:r>
            <a:endParaRPr lang="en-US" dirty="0"/>
          </a:p>
        </p:txBody>
      </p:sp>
      <p:sp>
        <p:nvSpPr>
          <p:cNvPr id="3" name="Content Placeholder 2"/>
          <p:cNvSpPr>
            <a:spLocks noGrp="1"/>
          </p:cNvSpPr>
          <p:nvPr>
            <p:ph idx="1"/>
          </p:nvPr>
        </p:nvSpPr>
        <p:spPr>
          <a:xfrm>
            <a:off x="838200" y="685800"/>
            <a:ext cx="6711696" cy="5020056"/>
          </a:xfrm>
          <a:prstGeom prst="rect">
            <a:avLst/>
          </a:prstGeo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8549640" y="2423160"/>
            <a:ext cx="3200400" cy="3291840"/>
          </a:xfrm>
          <a:prstGeom prst="rect">
            <a:avLst/>
          </a:prstGeo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a:xfrm>
            <a:off x="7964424" y="6272784"/>
            <a:ext cx="3273552" cy="365125"/>
          </a:xfrm>
          <a:prstGeom prst="rect">
            <a:avLst/>
          </a:prstGeom>
        </p:spPr>
        <p:txBody>
          <a:bodyPr/>
          <a:lstStyle/>
          <a:p>
            <a:endParaRPr lang="da-DK"/>
          </a:p>
        </p:txBody>
      </p:sp>
      <p:sp>
        <p:nvSpPr>
          <p:cNvPr id="6" name="Footer Placeholder 5"/>
          <p:cNvSpPr>
            <a:spLocks noGrp="1"/>
          </p:cNvSpPr>
          <p:nvPr>
            <p:ph type="ftr" sz="quarter" idx="11"/>
          </p:nvPr>
        </p:nvSpPr>
        <p:spPr>
          <a:xfrm>
            <a:off x="1088136" y="6272784"/>
            <a:ext cx="6327648" cy="365125"/>
          </a:xfrm>
          <a:prstGeom prst="rect">
            <a:avLst/>
          </a:prstGeom>
        </p:spPr>
        <p:txBody>
          <a:bodyPr/>
          <a:lstStyle/>
          <a:p>
            <a:endParaRPr lang="da-DK"/>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a:xfrm>
            <a:off x="11311128" y="6272784"/>
            <a:ext cx="640080" cy="365125"/>
          </a:xfrm>
          <a:prstGeom prst="rect">
            <a:avLst/>
          </a:prstGeom>
        </p:spPr>
        <p:txBody>
          <a:bodyPr/>
          <a:lstStyle/>
          <a:p>
            <a:fld id="{4D12D5F0-7BF3-524C-BFE7-356EAEF04FA0}" type="slidenum">
              <a:rPr lang="da-DK" smtClean="0"/>
              <a:t>‹nr.›</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a:prstGeom prst="rect">
            <a:avLst/>
          </a:prstGeom>
        </p:spPr>
        <p:txBody>
          <a:bodyPr anchor="b">
            <a:normAutofit/>
          </a:bodyPr>
          <a:lstStyle>
            <a:lvl1pPr>
              <a:defRPr sz="3200" b="1"/>
            </a:lvl1pPr>
          </a:lstStyle>
          <a:p>
            <a:r>
              <a:rPr lang="da-DK"/>
              <a:t>Klik for at redigere i masteren</a:t>
            </a:r>
            <a:endParaRPr lang="en-US" dirty="0"/>
          </a:p>
        </p:txBody>
      </p:sp>
      <p:sp>
        <p:nvSpPr>
          <p:cNvPr id="3" name="Picture Placeholder 2"/>
          <p:cNvSpPr>
            <a:spLocks noGrp="1"/>
          </p:cNvSpPr>
          <p:nvPr>
            <p:ph type="pic" idx="1"/>
          </p:nvPr>
        </p:nvSpPr>
        <p:spPr>
          <a:xfrm>
            <a:off x="0" y="0"/>
            <a:ext cx="8303740" cy="6858000"/>
          </a:xfrm>
          <a:prstGeom prst="rect">
            <a:avLst/>
          </a:prstGeo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Træk billede til pladsholder, eller klik på symbol for at tilføje</a:t>
            </a:r>
            <a:endParaRPr lang="en-US" dirty="0"/>
          </a:p>
        </p:txBody>
      </p:sp>
      <p:sp>
        <p:nvSpPr>
          <p:cNvPr id="4" name="Text Placeholder 3"/>
          <p:cNvSpPr>
            <a:spLocks noGrp="1"/>
          </p:cNvSpPr>
          <p:nvPr>
            <p:ph type="body" sz="half" idx="2"/>
          </p:nvPr>
        </p:nvSpPr>
        <p:spPr>
          <a:xfrm>
            <a:off x="8549640" y="2423160"/>
            <a:ext cx="3200400" cy="3291840"/>
          </a:xfrm>
          <a:prstGeom prst="rect">
            <a:avLst/>
          </a:prstGeo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a:xfrm>
            <a:off x="7964424" y="6272784"/>
            <a:ext cx="3273552" cy="365125"/>
          </a:xfrm>
          <a:prstGeom prst="rect">
            <a:avLst/>
          </a:prstGeom>
        </p:spPr>
        <p:txBody>
          <a:bodyPr/>
          <a:lstStyle>
            <a:lvl1pPr>
              <a:defRPr>
                <a:solidFill>
                  <a:schemeClr val="accent2">
                    <a:lumMod val="75000"/>
                  </a:schemeClr>
                </a:solidFill>
              </a:defRPr>
            </a:lvl1pPr>
          </a:lstStyle>
          <a:p>
            <a:endParaRPr lang="da-DK"/>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a:xfrm>
            <a:off x="11311128" y="6272784"/>
            <a:ext cx="640080" cy="365125"/>
          </a:xfrm>
          <a:prstGeom prst="rect">
            <a:avLst/>
          </a:prstGeom>
        </p:spPr>
        <p:txBody>
          <a:bodyPr/>
          <a:lstStyle/>
          <a:p>
            <a:fld id="{4D12D5F0-7BF3-524C-BFE7-356EAEF04FA0}" type="slidenum">
              <a:rPr lang="da-DK" smtClean="0"/>
              <a:t>‹nr.›</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83785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649" r:id="rId12"/>
  </p:sldLayoutIdLst>
  <p:hf hdr="0" ftr="0" dt="0"/>
  <p:txStyles>
    <p:titleStyle>
      <a:lvl1pPr algn="l" defTabSz="914400" rtl="0" eaLnBrk="1" latinLnBrk="0" hangingPunct="1">
        <a:lnSpc>
          <a:spcPct val="90000"/>
        </a:lnSpc>
        <a:spcBef>
          <a:spcPct val="0"/>
        </a:spcBef>
        <a:buNone/>
        <a:defRPr sz="4800" b="1" kern="1200" cap="none" baseline="0">
          <a:blipFill>
            <a:blip r:embed="rId14">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Layout" Target="../slideLayouts/slideLayout3.x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9.e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3.xml"/><Relationship Id="rId5" Type="http://schemas.openxmlformats.org/officeDocument/2006/relationships/image" Target="../media/image9.emf"/><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6.xml"/><Relationship Id="rId5" Type="http://schemas.openxmlformats.org/officeDocument/2006/relationships/image" Target="../media/image9.emf"/><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hyperlink" Target="https://www.dbu.dk/media/14817/levnedsmiddeltabel-sundhedsdag.pdf" TargetMode="Externa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6.xml"/><Relationship Id="rId5" Type="http://schemas.openxmlformats.org/officeDocument/2006/relationships/image" Target="../media/image9.emf"/><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6" Type="http://schemas.openxmlformats.org/officeDocument/2006/relationships/image" Target="../media/image9.emf"/><Relationship Id="rId5" Type="http://schemas.openxmlformats.org/officeDocument/2006/relationships/image" Target="../media/image2.png"/><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3.xml"/><Relationship Id="rId4" Type="http://schemas.openxmlformats.org/officeDocument/2006/relationships/image" Target="../media/image9.emf"/></Relationships>
</file>

<file path=ppt/slides/_rels/slide2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3.xml"/><Relationship Id="rId6" Type="http://schemas.openxmlformats.org/officeDocument/2006/relationships/image" Target="../media/image9.emf"/><Relationship Id="rId5" Type="http://schemas.openxmlformats.org/officeDocument/2006/relationships/image" Target="../media/image2.png"/><Relationship Id="rId4" Type="http://schemas.openxmlformats.org/officeDocument/2006/relationships/image" Target="../media/image49.jpg"/></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3.xml"/><Relationship Id="rId5" Type="http://schemas.openxmlformats.org/officeDocument/2006/relationships/image" Target="../media/image9.emf"/><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xml"/><Relationship Id="rId6" Type="http://schemas.openxmlformats.org/officeDocument/2006/relationships/image" Target="../media/image9.emf"/><Relationship Id="rId5" Type="http://schemas.openxmlformats.org/officeDocument/2006/relationships/image" Target="../media/image2.png"/><Relationship Id="rId4" Type="http://schemas.openxmlformats.org/officeDocument/2006/relationships/image" Target="../media/image54.jpg"/></Relationships>
</file>

<file path=ppt/slides/_rels/slide2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9.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9.emf"/><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p:cNvSpPr>
            <a:spLocks noGrp="1"/>
          </p:cNvSpPr>
          <p:nvPr>
            <p:ph type="ctrTitle"/>
          </p:nvPr>
        </p:nvSpPr>
        <p:spPr/>
        <p:txBody>
          <a:bodyPr>
            <a:noAutofit/>
          </a:bodyPr>
          <a:lstStyle/>
          <a:p>
            <a:r>
              <a:rPr lang="da-DK" sz="3200" dirty="0"/>
              <a:t>VELKOMMEN TIL</a:t>
            </a:r>
            <a:br>
              <a:rPr lang="da-DK" sz="3200" dirty="0"/>
            </a:br>
            <a:r>
              <a:rPr lang="da-DK" sz="3200" dirty="0"/>
              <a:t>SUNDHEDSDAGEN</a:t>
            </a:r>
          </a:p>
        </p:txBody>
      </p:sp>
      <p:sp>
        <p:nvSpPr>
          <p:cNvPr id="6" name="Titel 1"/>
          <p:cNvSpPr txBox="1">
            <a:spLocks/>
          </p:cNvSpPr>
          <p:nvPr/>
        </p:nvSpPr>
        <p:spPr>
          <a:xfrm>
            <a:off x="541866" y="224884"/>
            <a:ext cx="1862667" cy="373428"/>
          </a:xfrm>
          <a:prstGeom prst="rect">
            <a:avLst/>
          </a:prstGeom>
        </p:spPr>
        <p:txBody>
          <a:bodyPr>
            <a:normAutofit fontScale="32500" lnSpcReduction="20000"/>
          </a:bodyPr>
          <a:lstStyle>
            <a:lvl1pPr algn="l" defTabSz="914400" rtl="0" eaLnBrk="1" latinLnBrk="0" hangingPunct="1">
              <a:lnSpc>
                <a:spcPct val="90000"/>
              </a:lnSpc>
              <a:spcBef>
                <a:spcPct val="0"/>
              </a:spcBef>
              <a:buNone/>
              <a:defRPr sz="2400" b="1" kern="1200" cap="none" baseline="0">
                <a:solidFill>
                  <a:schemeClr val="bg1"/>
                </a:solidFill>
                <a:latin typeface="Arial" charset="0"/>
                <a:ea typeface="Arial" charset="0"/>
                <a:cs typeface="Arial" charset="0"/>
              </a:defRPr>
            </a:lvl1pPr>
          </a:lstStyle>
          <a:p>
            <a:r>
              <a:rPr lang="da-DK" dirty="0"/>
              <a:t>Udskoling</a:t>
            </a:r>
            <a:br>
              <a:rPr lang="da-DK" dirty="0"/>
            </a:br>
            <a:br>
              <a:rPr lang="da-DK" dirty="0"/>
            </a:br>
            <a:endParaRPr lang="da-DK" dirty="0"/>
          </a:p>
        </p:txBody>
      </p:sp>
      <p:sp>
        <p:nvSpPr>
          <p:cNvPr id="5" name="Tekstfelt 4"/>
          <p:cNvSpPr txBox="1"/>
          <p:nvPr/>
        </p:nvSpPr>
        <p:spPr>
          <a:xfrm>
            <a:off x="318052" y="6639338"/>
            <a:ext cx="11595652" cy="215444"/>
          </a:xfrm>
          <a:prstGeom prst="rect">
            <a:avLst/>
          </a:prstGeom>
          <a:noFill/>
        </p:spPr>
        <p:txBody>
          <a:bodyPr wrap="square" rtlCol="0">
            <a:spAutoFit/>
          </a:bodyPr>
          <a:lstStyle/>
          <a:p>
            <a:pPr algn="ctr"/>
            <a:r>
              <a:rPr lang="da-DK" sz="800" i="1" dirty="0">
                <a:solidFill>
                  <a:schemeClr val="bg1">
                    <a:lumMod val="65000"/>
                  </a:schemeClr>
                </a:solidFill>
                <a:latin typeface="Arial" charset="0"/>
                <a:ea typeface="Arial" charset="0"/>
                <a:cs typeface="Arial" charset="0"/>
              </a:rPr>
              <a:t>Alle rettigheder forbeholdes af DBU.</a:t>
            </a:r>
            <a:r>
              <a:rPr lang="da-DK" sz="800" dirty="0">
                <a:solidFill>
                  <a:schemeClr val="bg1">
                    <a:lumMod val="65000"/>
                  </a:schemeClr>
                </a:solidFill>
                <a:latin typeface="Arial" charset="0"/>
                <a:ea typeface="Arial" charset="0"/>
                <a:cs typeface="Arial" charset="0"/>
              </a:rPr>
              <a:t> </a:t>
            </a:r>
            <a:r>
              <a:rPr lang="da-DK" sz="800" i="1" dirty="0">
                <a:solidFill>
                  <a:schemeClr val="bg1">
                    <a:lumMod val="65000"/>
                  </a:schemeClr>
                </a:solidFill>
                <a:latin typeface="Arial" charset="0"/>
                <a:ea typeface="Arial" charset="0"/>
                <a:cs typeface="Arial" charset="0"/>
              </a:rPr>
              <a:t>Mekanisk, elektronisk, fotografisk eller anden gengivelse, kopiering, ændring mv. af nærværende eller dele af nærværende materiale er ikke tilladt uden forudgående skriftlig tilladelse fra DBU.</a:t>
            </a:r>
            <a:endParaRPr lang="da-DK" sz="800" dirty="0">
              <a:solidFill>
                <a:schemeClr val="bg1">
                  <a:lumMod val="65000"/>
                </a:schemeClr>
              </a:solidFill>
              <a:latin typeface="Arial" charset="0"/>
              <a:ea typeface="Arial" charset="0"/>
              <a:cs typeface="Arial" charset="0"/>
            </a:endParaRPr>
          </a:p>
        </p:txBody>
      </p:sp>
    </p:spTree>
    <p:extLst>
      <p:ext uri="{BB962C8B-B14F-4D97-AF65-F5344CB8AC3E}">
        <p14:creationId xmlns:p14="http://schemas.microsoft.com/office/powerpoint/2010/main" val="1026015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p:cNvSpPr txBox="1">
            <a:spLocks/>
          </p:cNvSpPr>
          <p:nvPr/>
        </p:nvSpPr>
        <p:spPr>
          <a:xfrm>
            <a:off x="733065" y="4544575"/>
            <a:ext cx="8926089" cy="744252"/>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defTabSz="1042988">
              <a:spcBef>
                <a:spcPct val="50000"/>
              </a:spcBef>
            </a:pPr>
            <a:r>
              <a:rPr lang="da-DK" sz="2000" dirty="0">
                <a:solidFill>
                  <a:schemeClr val="bg1"/>
                </a:solidFill>
                <a:latin typeface="Arial" charset="0"/>
                <a:ea typeface="Arial" charset="0"/>
                <a:cs typeface="Arial" charset="0"/>
              </a:rPr>
              <a:t>Øvelse 2A, 2B &amp; 2C:</a:t>
            </a:r>
            <a:br>
              <a:rPr lang="da-DK" sz="2000" dirty="0">
                <a:solidFill>
                  <a:schemeClr val="bg1"/>
                </a:solidFill>
                <a:latin typeface="Arial" charset="0"/>
                <a:ea typeface="Arial" charset="0"/>
                <a:cs typeface="Arial" charset="0"/>
              </a:rPr>
            </a:br>
            <a:br>
              <a:rPr lang="da-DK" sz="2000" dirty="0">
                <a:solidFill>
                  <a:schemeClr val="bg1"/>
                </a:solidFill>
                <a:latin typeface="Arial" charset="0"/>
                <a:ea typeface="Arial" charset="0"/>
                <a:cs typeface="Arial" charset="0"/>
              </a:rPr>
            </a:br>
            <a:r>
              <a:rPr lang="da-DK" sz="2000" dirty="0">
                <a:solidFill>
                  <a:schemeClr val="bg1"/>
                </a:solidFill>
                <a:latin typeface="Arial" charset="0"/>
                <a:ea typeface="Arial" charset="0"/>
                <a:cs typeface="Arial" charset="0"/>
              </a:rPr>
              <a:t>’Opvarmning’, ’Dagligdagen i bevægelse’ og ’Styrketræning </a:t>
            </a:r>
            <a:r>
              <a:rPr lang="mr-IN" sz="2000" dirty="0">
                <a:solidFill>
                  <a:schemeClr val="bg1"/>
                </a:solidFill>
                <a:latin typeface="Arial" charset="0"/>
                <a:ea typeface="Arial" charset="0"/>
                <a:cs typeface="Arial" charset="0"/>
              </a:rPr>
              <a:t>–</a:t>
            </a:r>
            <a:r>
              <a:rPr lang="da-DK" sz="2000" dirty="0">
                <a:solidFill>
                  <a:schemeClr val="bg1"/>
                </a:solidFill>
                <a:latin typeface="Arial" charset="0"/>
                <a:ea typeface="Arial" charset="0"/>
                <a:cs typeface="Arial" charset="0"/>
              </a:rPr>
              <a:t> i det fri’</a:t>
            </a:r>
          </a:p>
          <a:p>
            <a:endParaRPr lang="da-DK" sz="2000" dirty="0">
              <a:solidFill>
                <a:schemeClr val="bg1"/>
              </a:solidFill>
              <a:latin typeface="Arial" charset="0"/>
              <a:ea typeface="Arial" charset="0"/>
              <a:cs typeface="Arial" charset="0"/>
            </a:endParaRPr>
          </a:p>
          <a:p>
            <a:endParaRPr lang="da-DK" sz="2000" dirty="0">
              <a:solidFill>
                <a:schemeClr val="bg1"/>
              </a:solidFill>
              <a:latin typeface="Arial" charset="0"/>
              <a:ea typeface="Arial" charset="0"/>
              <a:cs typeface="Arial" charset="0"/>
            </a:endParaRPr>
          </a:p>
        </p:txBody>
      </p:sp>
      <p:sp>
        <p:nvSpPr>
          <p:cNvPr id="6" name="Pladsholder til slidenummer 5"/>
          <p:cNvSpPr>
            <a:spLocks noGrp="1"/>
          </p:cNvSpPr>
          <p:nvPr>
            <p:ph type="sldNum" sz="quarter" idx="12"/>
          </p:nvPr>
        </p:nvSpPr>
        <p:spPr>
          <a:xfrm>
            <a:off x="324014" y="6248500"/>
            <a:ext cx="497294" cy="206629"/>
          </a:xfrm>
          <a:prstGeom prst="rect">
            <a:avLst/>
          </a:prstGeom>
        </p:spPr>
        <p:txBody>
          <a:bodyPr/>
          <a:lstStyle/>
          <a:p>
            <a:fld id="{4D12D5F0-7BF3-524C-BFE7-356EAEF04FA0}" type="slidenum">
              <a:rPr lang="da-DK" smtClean="0"/>
              <a:pPr/>
              <a:t>10</a:t>
            </a:fld>
            <a:endParaRPr lang="da-DK" dirty="0"/>
          </a:p>
        </p:txBody>
      </p:sp>
      <p:pic>
        <p:nvPicPr>
          <p:cNvPr id="8" name="Billed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99075" y="5245100"/>
            <a:ext cx="2536923" cy="1793526"/>
          </a:xfrm>
          <a:prstGeom prst="rect">
            <a:avLst/>
          </a:prstGeom>
        </p:spPr>
      </p:pic>
      <p:sp>
        <p:nvSpPr>
          <p:cNvPr id="7" name="Tekstfelt 6"/>
          <p:cNvSpPr txBox="1"/>
          <p:nvPr/>
        </p:nvSpPr>
        <p:spPr>
          <a:xfrm>
            <a:off x="318052" y="6639338"/>
            <a:ext cx="11595652" cy="215444"/>
          </a:xfrm>
          <a:prstGeom prst="rect">
            <a:avLst/>
          </a:prstGeom>
          <a:noFill/>
        </p:spPr>
        <p:txBody>
          <a:bodyPr wrap="square" rtlCol="0">
            <a:spAutoFit/>
          </a:bodyPr>
          <a:lstStyle/>
          <a:p>
            <a:pPr algn="ctr"/>
            <a:r>
              <a:rPr lang="da-DK" sz="800" i="1" dirty="0">
                <a:solidFill>
                  <a:schemeClr val="bg1">
                    <a:lumMod val="65000"/>
                  </a:schemeClr>
                </a:solidFill>
                <a:latin typeface="Arial" charset="0"/>
                <a:ea typeface="Arial" charset="0"/>
                <a:cs typeface="Arial" charset="0"/>
              </a:rPr>
              <a:t>Alle rettigheder forbeholdes af DBU.</a:t>
            </a:r>
            <a:r>
              <a:rPr lang="da-DK" sz="800" dirty="0">
                <a:solidFill>
                  <a:schemeClr val="bg1">
                    <a:lumMod val="65000"/>
                  </a:schemeClr>
                </a:solidFill>
                <a:latin typeface="Arial" charset="0"/>
                <a:ea typeface="Arial" charset="0"/>
                <a:cs typeface="Arial" charset="0"/>
              </a:rPr>
              <a:t> </a:t>
            </a:r>
            <a:r>
              <a:rPr lang="da-DK" sz="800" i="1" dirty="0">
                <a:solidFill>
                  <a:schemeClr val="bg1">
                    <a:lumMod val="65000"/>
                  </a:schemeClr>
                </a:solidFill>
                <a:latin typeface="Arial" charset="0"/>
                <a:ea typeface="Arial" charset="0"/>
                <a:cs typeface="Arial" charset="0"/>
              </a:rPr>
              <a:t>Mekanisk, elektronisk, fotografisk eller anden gengivelse, kopiering, ændring mv. af nærværende eller dele af nærværende materiale er ikke tilladt uden forudgående skriftlig tilladelse fra DBU.</a:t>
            </a:r>
            <a:endParaRPr lang="da-DK" sz="800" dirty="0">
              <a:solidFill>
                <a:schemeClr val="bg1">
                  <a:lumMod val="65000"/>
                </a:schemeClr>
              </a:solidFill>
              <a:latin typeface="Arial" charset="0"/>
              <a:ea typeface="Arial" charset="0"/>
              <a:cs typeface="Arial" charset="0"/>
            </a:endParaRPr>
          </a:p>
        </p:txBody>
      </p:sp>
    </p:spTree>
    <p:extLst>
      <p:ext uri="{BB962C8B-B14F-4D97-AF65-F5344CB8AC3E}">
        <p14:creationId xmlns:p14="http://schemas.microsoft.com/office/powerpoint/2010/main" val="2447575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Pladsholder til slidenummer 1"/>
          <p:cNvSpPr>
            <a:spLocks noGrp="1"/>
          </p:cNvSpPr>
          <p:nvPr>
            <p:ph type="sldNum" sz="quarter" idx="12"/>
          </p:nvPr>
        </p:nvSpPr>
        <p:spPr>
          <a:xfrm>
            <a:off x="318052" y="6265640"/>
            <a:ext cx="497294" cy="206629"/>
          </a:xfrm>
          <a:prstGeom prst="rect">
            <a:avLst/>
          </a:prstGeom>
        </p:spPr>
        <p:txBody>
          <a:bodyPr/>
          <a:lstStyle/>
          <a:p>
            <a:fld id="{4D12D5F0-7BF3-524C-BFE7-356EAEF04FA0}" type="slidenum">
              <a:rPr lang="da-DK" smtClean="0"/>
              <a:pPr/>
              <a:t>11</a:t>
            </a:fld>
            <a:endParaRPr lang="da-DK" dirty="0"/>
          </a:p>
        </p:txBody>
      </p:sp>
      <p:sp>
        <p:nvSpPr>
          <p:cNvPr id="8" name="Titel 1"/>
          <p:cNvSpPr txBox="1">
            <a:spLocks/>
          </p:cNvSpPr>
          <p:nvPr/>
        </p:nvSpPr>
        <p:spPr>
          <a:xfrm>
            <a:off x="815346" y="4186781"/>
            <a:ext cx="9339366" cy="722400"/>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a-DK" sz="2200" dirty="0">
                <a:solidFill>
                  <a:schemeClr val="bg1"/>
                </a:solidFill>
                <a:latin typeface="Arial" charset="0"/>
                <a:ea typeface="Arial" charset="0"/>
                <a:cs typeface="Arial" charset="0"/>
              </a:rPr>
              <a:t>HVILKE MUSKLER </a:t>
            </a:r>
          </a:p>
          <a:p>
            <a:r>
              <a:rPr lang="da-DK" sz="2200" dirty="0">
                <a:solidFill>
                  <a:schemeClr val="bg1"/>
                </a:solidFill>
                <a:latin typeface="Arial" charset="0"/>
                <a:ea typeface="Arial" charset="0"/>
                <a:cs typeface="Arial" charset="0"/>
              </a:rPr>
              <a:t>BRUGTE I UNDER </a:t>
            </a:r>
          </a:p>
          <a:p>
            <a:r>
              <a:rPr lang="da-DK" sz="2200" dirty="0">
                <a:solidFill>
                  <a:schemeClr val="bg1"/>
                </a:solidFill>
                <a:latin typeface="Arial" charset="0"/>
                <a:ea typeface="Arial" charset="0"/>
                <a:cs typeface="Arial" charset="0"/>
              </a:rPr>
              <a:t>ØVELSERNE?</a:t>
            </a:r>
          </a:p>
          <a:p>
            <a:endParaRPr lang="da-DK" sz="2200" dirty="0">
              <a:solidFill>
                <a:schemeClr val="bg1"/>
              </a:solidFill>
              <a:latin typeface="Arial" charset="0"/>
              <a:ea typeface="Arial" charset="0"/>
              <a:cs typeface="Arial" charset="0"/>
            </a:endParaRPr>
          </a:p>
        </p:txBody>
      </p:sp>
      <p:pic>
        <p:nvPicPr>
          <p:cNvPr id="9" name="Billed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99075" y="5245100"/>
            <a:ext cx="2536923" cy="1793526"/>
          </a:xfrm>
          <a:prstGeom prst="rect">
            <a:avLst/>
          </a:prstGeom>
        </p:spPr>
      </p:pic>
      <p:sp>
        <p:nvSpPr>
          <p:cNvPr id="6" name="Tekstfelt 5"/>
          <p:cNvSpPr txBox="1"/>
          <p:nvPr/>
        </p:nvSpPr>
        <p:spPr>
          <a:xfrm>
            <a:off x="318052" y="6639338"/>
            <a:ext cx="11595652" cy="215444"/>
          </a:xfrm>
          <a:prstGeom prst="rect">
            <a:avLst/>
          </a:prstGeom>
          <a:noFill/>
        </p:spPr>
        <p:txBody>
          <a:bodyPr wrap="square" rtlCol="0">
            <a:spAutoFit/>
          </a:bodyPr>
          <a:lstStyle/>
          <a:p>
            <a:pPr algn="ctr"/>
            <a:r>
              <a:rPr lang="da-DK" sz="800" i="1" dirty="0">
                <a:solidFill>
                  <a:schemeClr val="bg1">
                    <a:lumMod val="65000"/>
                  </a:schemeClr>
                </a:solidFill>
                <a:latin typeface="Arial" charset="0"/>
                <a:ea typeface="Arial" charset="0"/>
                <a:cs typeface="Arial" charset="0"/>
              </a:rPr>
              <a:t>Alle rettigheder forbeholdes af DBU.</a:t>
            </a:r>
            <a:r>
              <a:rPr lang="da-DK" sz="800" dirty="0">
                <a:solidFill>
                  <a:schemeClr val="bg1">
                    <a:lumMod val="65000"/>
                  </a:schemeClr>
                </a:solidFill>
                <a:latin typeface="Arial" charset="0"/>
                <a:ea typeface="Arial" charset="0"/>
                <a:cs typeface="Arial" charset="0"/>
              </a:rPr>
              <a:t> </a:t>
            </a:r>
            <a:r>
              <a:rPr lang="da-DK" sz="800" i="1" dirty="0">
                <a:solidFill>
                  <a:schemeClr val="bg1">
                    <a:lumMod val="65000"/>
                  </a:schemeClr>
                </a:solidFill>
                <a:latin typeface="Arial" charset="0"/>
                <a:ea typeface="Arial" charset="0"/>
                <a:cs typeface="Arial" charset="0"/>
              </a:rPr>
              <a:t>Mekanisk, elektronisk, fotografisk eller anden gengivelse, kopiering, ændring mv. af nærværende eller dele af nærværende materiale er ikke tilladt uden forudgående skriftlig tilladelse fra DBU.</a:t>
            </a:r>
            <a:endParaRPr lang="da-DK" sz="800" dirty="0">
              <a:solidFill>
                <a:schemeClr val="bg1">
                  <a:lumMod val="65000"/>
                </a:schemeClr>
              </a:solidFill>
              <a:latin typeface="Arial" charset="0"/>
              <a:ea typeface="Arial" charset="0"/>
              <a:cs typeface="Arial" charset="0"/>
            </a:endParaRPr>
          </a:p>
        </p:txBody>
      </p:sp>
    </p:spTree>
    <p:extLst>
      <p:ext uri="{BB962C8B-B14F-4D97-AF65-F5344CB8AC3E}">
        <p14:creationId xmlns:p14="http://schemas.microsoft.com/office/powerpoint/2010/main" val="2119388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740833" y="636670"/>
            <a:ext cx="7328747" cy="379750"/>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a-DK" sz="2400">
                <a:solidFill>
                  <a:schemeClr val="bg1"/>
                </a:solidFill>
                <a:latin typeface="Arial" charset="0"/>
                <a:ea typeface="Arial" charset="0"/>
                <a:cs typeface="Arial" charset="0"/>
              </a:rPr>
              <a:t>HVILKE STYRKER KAN IDRÆT OG BEVÆGELSE HJÆLPE DIG MED AT OPBYGGE?</a:t>
            </a:r>
            <a:endParaRPr lang="da-DK" sz="2400" dirty="0">
              <a:solidFill>
                <a:schemeClr val="bg1"/>
              </a:solidFill>
              <a:latin typeface="Arial" charset="0"/>
              <a:ea typeface="Arial" charset="0"/>
              <a:cs typeface="Arial" charset="0"/>
            </a:endParaRPr>
          </a:p>
        </p:txBody>
      </p:sp>
      <p:sp>
        <p:nvSpPr>
          <p:cNvPr id="3" name="Pladsholder til slidenummer 2"/>
          <p:cNvSpPr>
            <a:spLocks noGrp="1"/>
          </p:cNvSpPr>
          <p:nvPr>
            <p:ph type="sldNum" sz="quarter" idx="12"/>
          </p:nvPr>
        </p:nvSpPr>
        <p:spPr>
          <a:xfrm>
            <a:off x="345034" y="6248500"/>
            <a:ext cx="497294" cy="206629"/>
          </a:xfrm>
          <a:prstGeom prst="rect">
            <a:avLst/>
          </a:prstGeom>
        </p:spPr>
        <p:txBody>
          <a:bodyPr/>
          <a:lstStyle/>
          <a:p>
            <a:fld id="{4D12D5F0-7BF3-524C-BFE7-356EAEF04FA0}" type="slidenum">
              <a:rPr lang="da-DK" smtClean="0"/>
              <a:pPr/>
              <a:t>12</a:t>
            </a:fld>
            <a:endParaRPr lang="da-DK" dirty="0"/>
          </a:p>
        </p:txBody>
      </p:sp>
      <p:sp>
        <p:nvSpPr>
          <p:cNvPr id="5" name="Tekstfelt 4"/>
          <p:cNvSpPr txBox="1"/>
          <p:nvPr/>
        </p:nvSpPr>
        <p:spPr>
          <a:xfrm>
            <a:off x="956628" y="1623037"/>
            <a:ext cx="5533072" cy="4616648"/>
          </a:xfrm>
          <a:prstGeom prst="rect">
            <a:avLst/>
          </a:prstGeom>
          <a:noFill/>
        </p:spPr>
        <p:txBody>
          <a:bodyPr wrap="square" rtlCol="0">
            <a:spAutoFit/>
          </a:bodyPr>
          <a:lstStyle/>
          <a:p>
            <a:pPr marL="285750" indent="-285750">
              <a:lnSpc>
                <a:spcPct val="150000"/>
              </a:lnSpc>
              <a:buFont typeface="Arial" charset="0"/>
              <a:buChar char="•"/>
            </a:pPr>
            <a:r>
              <a:rPr lang="da-DK" sz="1400" b="1" dirty="0">
                <a:solidFill>
                  <a:schemeClr val="bg1"/>
                </a:solidFill>
                <a:latin typeface="Arial" charset="0"/>
                <a:ea typeface="Arial" charset="0"/>
                <a:cs typeface="Arial" charset="0"/>
              </a:rPr>
              <a:t>Udholdenhed</a:t>
            </a:r>
            <a:r>
              <a:rPr lang="da-DK" sz="1400" dirty="0">
                <a:solidFill>
                  <a:schemeClr val="bg1"/>
                </a:solidFill>
                <a:latin typeface="Arial" charset="0"/>
                <a:ea typeface="Arial" charset="0"/>
                <a:cs typeface="Arial" charset="0"/>
              </a:rPr>
              <a:t> </a:t>
            </a:r>
            <a:r>
              <a:rPr lang="mr-IN" sz="1400" dirty="0">
                <a:solidFill>
                  <a:schemeClr val="bg1"/>
                </a:solidFill>
                <a:latin typeface="Arial" charset="0"/>
                <a:ea typeface="Arial" charset="0"/>
                <a:cs typeface="Arial" charset="0"/>
              </a:rPr>
              <a:t>–</a:t>
            </a:r>
            <a:r>
              <a:rPr lang="da-DK" sz="1400" dirty="0">
                <a:solidFill>
                  <a:schemeClr val="bg1"/>
                </a:solidFill>
                <a:latin typeface="Arial" charset="0"/>
                <a:ea typeface="Arial" charset="0"/>
                <a:cs typeface="Arial" charset="0"/>
              </a:rPr>
              <a:t> Evnen til at arbejde hårdere og i længere tid.</a:t>
            </a:r>
          </a:p>
          <a:p>
            <a:pPr marL="285750" indent="-285750">
              <a:lnSpc>
                <a:spcPct val="150000"/>
              </a:lnSpc>
              <a:buFont typeface="Arial" charset="0"/>
              <a:buChar char="•"/>
            </a:pPr>
            <a:r>
              <a:rPr lang="da-DK" sz="1400" b="1" dirty="0">
                <a:solidFill>
                  <a:schemeClr val="bg1"/>
                </a:solidFill>
                <a:latin typeface="Arial" charset="0"/>
                <a:ea typeface="Arial" charset="0"/>
                <a:cs typeface="Arial" charset="0"/>
              </a:rPr>
              <a:t>Bevægelighed</a:t>
            </a:r>
            <a:r>
              <a:rPr lang="da-DK" sz="1400" dirty="0">
                <a:solidFill>
                  <a:schemeClr val="bg1"/>
                </a:solidFill>
                <a:latin typeface="Arial" charset="0"/>
                <a:ea typeface="Arial" charset="0"/>
                <a:cs typeface="Arial" charset="0"/>
              </a:rPr>
              <a:t> </a:t>
            </a:r>
            <a:r>
              <a:rPr lang="mr-IN" sz="1400" dirty="0">
                <a:solidFill>
                  <a:schemeClr val="bg1"/>
                </a:solidFill>
                <a:latin typeface="Arial" charset="0"/>
                <a:ea typeface="Arial" charset="0"/>
                <a:cs typeface="Arial" charset="0"/>
              </a:rPr>
              <a:t>–</a:t>
            </a:r>
            <a:r>
              <a:rPr lang="da-DK" sz="1400" dirty="0">
                <a:solidFill>
                  <a:schemeClr val="bg1"/>
                </a:solidFill>
                <a:latin typeface="Arial" charset="0"/>
                <a:ea typeface="Arial" charset="0"/>
                <a:cs typeface="Arial" charset="0"/>
              </a:rPr>
              <a:t>Bedre bevægelsesudslag i led og </a:t>
            </a:r>
            <a:r>
              <a:rPr lang="da-DK" sz="1400" dirty="0" err="1">
                <a:solidFill>
                  <a:schemeClr val="bg1"/>
                </a:solidFill>
                <a:latin typeface="Arial" charset="0"/>
                <a:ea typeface="Arial" charset="0"/>
                <a:cs typeface="Arial" charset="0"/>
              </a:rPr>
              <a:t>ledkæder</a:t>
            </a:r>
            <a:r>
              <a:rPr lang="da-DK" sz="1400" dirty="0">
                <a:solidFill>
                  <a:schemeClr val="bg1"/>
                </a:solidFill>
                <a:latin typeface="Arial" charset="0"/>
                <a:ea typeface="Arial" charset="0"/>
                <a:cs typeface="Arial" charset="0"/>
              </a:rPr>
              <a:t>, hvilket mindsker risikoen for skader.</a:t>
            </a:r>
          </a:p>
          <a:p>
            <a:pPr marL="285750" indent="-285750">
              <a:lnSpc>
                <a:spcPct val="150000"/>
              </a:lnSpc>
              <a:buFont typeface="Arial" charset="0"/>
              <a:buChar char="•"/>
            </a:pPr>
            <a:r>
              <a:rPr lang="da-DK" sz="1400" b="1" dirty="0">
                <a:solidFill>
                  <a:schemeClr val="bg1"/>
                </a:solidFill>
                <a:latin typeface="Arial" charset="0"/>
                <a:ea typeface="Arial" charset="0"/>
                <a:cs typeface="Arial" charset="0"/>
              </a:rPr>
              <a:t>Styrke</a:t>
            </a:r>
            <a:r>
              <a:rPr lang="da-DK" sz="1400" dirty="0">
                <a:solidFill>
                  <a:schemeClr val="bg1"/>
                </a:solidFill>
                <a:latin typeface="Arial" charset="0"/>
                <a:ea typeface="Arial" charset="0"/>
                <a:cs typeface="Arial" charset="0"/>
              </a:rPr>
              <a:t> </a:t>
            </a:r>
            <a:r>
              <a:rPr lang="mr-IN" sz="1400" dirty="0">
                <a:solidFill>
                  <a:schemeClr val="bg1"/>
                </a:solidFill>
                <a:latin typeface="Arial" charset="0"/>
                <a:ea typeface="Arial" charset="0"/>
                <a:cs typeface="Arial" charset="0"/>
              </a:rPr>
              <a:t>–</a:t>
            </a:r>
            <a:r>
              <a:rPr lang="da-DK" sz="1400" dirty="0">
                <a:solidFill>
                  <a:schemeClr val="bg1"/>
                </a:solidFill>
                <a:latin typeface="Arial" charset="0"/>
                <a:ea typeface="Arial" charset="0"/>
                <a:cs typeface="Arial" charset="0"/>
              </a:rPr>
              <a:t>Kroppens evne til at udvikle kraft, stærkere muskler; også hjerte.</a:t>
            </a:r>
          </a:p>
          <a:p>
            <a:pPr marL="285750" indent="-285750">
              <a:lnSpc>
                <a:spcPct val="150000"/>
              </a:lnSpc>
              <a:buFont typeface="Arial" charset="0"/>
              <a:buChar char="•"/>
            </a:pPr>
            <a:r>
              <a:rPr lang="da-DK" sz="1400" b="1" dirty="0">
                <a:solidFill>
                  <a:schemeClr val="bg1"/>
                </a:solidFill>
                <a:latin typeface="Arial" charset="0"/>
                <a:ea typeface="Arial" charset="0"/>
                <a:cs typeface="Arial" charset="0"/>
              </a:rPr>
              <a:t>Koordination</a:t>
            </a:r>
            <a:r>
              <a:rPr lang="da-DK" sz="1400" dirty="0">
                <a:solidFill>
                  <a:schemeClr val="bg1"/>
                </a:solidFill>
                <a:latin typeface="Arial" charset="0"/>
                <a:ea typeface="Arial" charset="0"/>
                <a:cs typeface="Arial" charset="0"/>
              </a:rPr>
              <a:t> </a:t>
            </a:r>
            <a:r>
              <a:rPr lang="mr-IN" sz="1400" dirty="0">
                <a:solidFill>
                  <a:schemeClr val="bg1"/>
                </a:solidFill>
                <a:latin typeface="Arial" charset="0"/>
                <a:ea typeface="Arial" charset="0"/>
                <a:cs typeface="Arial" charset="0"/>
              </a:rPr>
              <a:t>–</a:t>
            </a:r>
            <a:r>
              <a:rPr lang="da-DK" sz="1400" dirty="0">
                <a:solidFill>
                  <a:schemeClr val="bg1"/>
                </a:solidFill>
                <a:latin typeface="Arial" charset="0"/>
                <a:ea typeface="Arial" charset="0"/>
                <a:cs typeface="Arial" charset="0"/>
              </a:rPr>
              <a:t> Evnen til at samordne kroppen og dens muskulatur.</a:t>
            </a:r>
          </a:p>
          <a:p>
            <a:br>
              <a:rPr lang="da-DK" sz="1400" dirty="0">
                <a:solidFill>
                  <a:schemeClr val="bg1"/>
                </a:solidFill>
                <a:latin typeface="Arial" charset="0"/>
                <a:ea typeface="Arial" charset="0"/>
                <a:cs typeface="Arial" charset="0"/>
              </a:rPr>
            </a:br>
            <a:r>
              <a:rPr lang="da-DK" sz="1400" dirty="0">
                <a:solidFill>
                  <a:schemeClr val="bg1"/>
                </a:solidFill>
                <a:latin typeface="Arial" charset="0"/>
                <a:ea typeface="Arial" charset="0"/>
                <a:cs typeface="Arial" charset="0"/>
              </a:rPr>
              <a:t>Hvis man ikke i forvejen går til sport, kan det være svært at starte i en sen alder. Hvilke grunde og forhindringer, kan der være til, at man ikke går til sport?</a:t>
            </a:r>
            <a:br>
              <a:rPr lang="da-DK" sz="1400" i="1" dirty="0">
                <a:solidFill>
                  <a:schemeClr val="bg1"/>
                </a:solidFill>
                <a:latin typeface="Arial" charset="0"/>
                <a:ea typeface="Arial" charset="0"/>
                <a:cs typeface="Arial" charset="0"/>
              </a:rPr>
            </a:br>
            <a:endParaRPr lang="da-DK" sz="1400" i="1" dirty="0">
              <a:solidFill>
                <a:schemeClr val="bg1"/>
              </a:solidFill>
              <a:latin typeface="Arial" charset="0"/>
              <a:ea typeface="Arial" charset="0"/>
              <a:cs typeface="Arial" charset="0"/>
            </a:endParaRPr>
          </a:p>
          <a:p>
            <a:r>
              <a:rPr lang="da-DK" sz="1400" b="1" dirty="0">
                <a:solidFill>
                  <a:schemeClr val="bg1"/>
                </a:solidFill>
                <a:latin typeface="Arial" charset="0"/>
                <a:ea typeface="Arial" charset="0"/>
                <a:cs typeface="Arial" charset="0"/>
              </a:rPr>
              <a:t>Det er aldrig for sent at starte, og der er mange klubber, som står klar til at tage imod dig! Kontakt dem, og forhør dig om hvad de kan tilbyde dig, der hvor du er, både geografisk og mentalt.</a:t>
            </a:r>
            <a:endParaRPr lang="da-DK" sz="1400" dirty="0">
              <a:solidFill>
                <a:schemeClr val="bg1"/>
              </a:solidFill>
              <a:latin typeface="Arial" charset="0"/>
              <a:ea typeface="Arial" charset="0"/>
              <a:cs typeface="Arial" charset="0"/>
            </a:endParaRPr>
          </a:p>
          <a:p>
            <a:pPr marL="285750" indent="-285750">
              <a:lnSpc>
                <a:spcPct val="150000"/>
              </a:lnSpc>
              <a:buFont typeface="Arial" charset="0"/>
              <a:buChar char="•"/>
            </a:pPr>
            <a:endParaRPr lang="da-DK" sz="1400" dirty="0">
              <a:solidFill>
                <a:schemeClr val="bg1"/>
              </a:solidFill>
              <a:latin typeface="Arial" charset="0"/>
              <a:ea typeface="Arial" charset="0"/>
              <a:cs typeface="Arial" charset="0"/>
            </a:endParaRPr>
          </a:p>
        </p:txBody>
      </p:sp>
      <p:graphicFrame>
        <p:nvGraphicFramePr>
          <p:cNvPr id="6" name="Diagram 5"/>
          <p:cNvGraphicFramePr/>
          <p:nvPr>
            <p:extLst>
              <p:ext uri="{D42A27DB-BD31-4B8C-83A1-F6EECF244321}">
                <p14:modId xmlns:p14="http://schemas.microsoft.com/office/powerpoint/2010/main" val="1432289878"/>
              </p:ext>
            </p:extLst>
          </p:nvPr>
        </p:nvGraphicFramePr>
        <p:xfrm>
          <a:off x="6108700" y="1239742"/>
          <a:ext cx="6083300" cy="4055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kstfelt 6"/>
          <p:cNvSpPr txBox="1"/>
          <p:nvPr/>
        </p:nvSpPr>
        <p:spPr>
          <a:xfrm>
            <a:off x="318052" y="6639338"/>
            <a:ext cx="11595652" cy="215444"/>
          </a:xfrm>
          <a:prstGeom prst="rect">
            <a:avLst/>
          </a:prstGeom>
          <a:noFill/>
        </p:spPr>
        <p:txBody>
          <a:bodyPr wrap="square" rtlCol="0">
            <a:spAutoFit/>
          </a:bodyPr>
          <a:lstStyle/>
          <a:p>
            <a:pPr algn="ctr"/>
            <a:r>
              <a:rPr lang="da-DK" sz="800" i="1" dirty="0">
                <a:solidFill>
                  <a:schemeClr val="bg1">
                    <a:lumMod val="65000"/>
                  </a:schemeClr>
                </a:solidFill>
                <a:latin typeface="Arial" charset="0"/>
                <a:ea typeface="Arial" charset="0"/>
                <a:cs typeface="Arial" charset="0"/>
              </a:rPr>
              <a:t>Alle rettigheder forbeholdes af DBU.</a:t>
            </a:r>
            <a:r>
              <a:rPr lang="da-DK" sz="800" dirty="0">
                <a:solidFill>
                  <a:schemeClr val="bg1">
                    <a:lumMod val="65000"/>
                  </a:schemeClr>
                </a:solidFill>
                <a:latin typeface="Arial" charset="0"/>
                <a:ea typeface="Arial" charset="0"/>
                <a:cs typeface="Arial" charset="0"/>
              </a:rPr>
              <a:t> </a:t>
            </a:r>
            <a:r>
              <a:rPr lang="da-DK" sz="800" i="1" dirty="0">
                <a:solidFill>
                  <a:schemeClr val="bg1">
                    <a:lumMod val="65000"/>
                  </a:schemeClr>
                </a:solidFill>
                <a:latin typeface="Arial" charset="0"/>
                <a:ea typeface="Arial" charset="0"/>
                <a:cs typeface="Arial" charset="0"/>
              </a:rPr>
              <a:t>Mekanisk, elektronisk, fotografisk eller anden gengivelse, kopiering, ændring mv. af nærværende eller dele af nærværende materiale er ikke tilladt uden forudgående skriftlig tilladelse fra DBU.</a:t>
            </a:r>
            <a:endParaRPr lang="da-DK" sz="800" dirty="0">
              <a:solidFill>
                <a:schemeClr val="bg1">
                  <a:lumMod val="65000"/>
                </a:schemeClr>
              </a:solidFill>
              <a:latin typeface="Arial" charset="0"/>
              <a:ea typeface="Arial" charset="0"/>
              <a:cs typeface="Arial" charset="0"/>
            </a:endParaRPr>
          </a:p>
        </p:txBody>
      </p:sp>
    </p:spTree>
    <p:extLst>
      <p:ext uri="{BB962C8B-B14F-4D97-AF65-F5344CB8AC3E}">
        <p14:creationId xmlns:p14="http://schemas.microsoft.com/office/powerpoint/2010/main" val="979562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Pladsholder til slidenummer 1"/>
          <p:cNvSpPr>
            <a:spLocks noGrp="1"/>
          </p:cNvSpPr>
          <p:nvPr>
            <p:ph type="sldNum" sz="quarter" idx="12"/>
          </p:nvPr>
        </p:nvSpPr>
        <p:spPr>
          <a:xfrm>
            <a:off x="318052" y="6273253"/>
            <a:ext cx="497294" cy="206629"/>
          </a:xfrm>
          <a:prstGeom prst="rect">
            <a:avLst/>
          </a:prstGeom>
        </p:spPr>
        <p:txBody>
          <a:bodyPr/>
          <a:lstStyle/>
          <a:p>
            <a:fld id="{4D12D5F0-7BF3-524C-BFE7-356EAEF04FA0}" type="slidenum">
              <a:rPr lang="da-DK" smtClean="0"/>
              <a:pPr/>
              <a:t>13</a:t>
            </a:fld>
            <a:endParaRPr lang="da-DK" dirty="0"/>
          </a:p>
        </p:txBody>
      </p:sp>
      <p:sp>
        <p:nvSpPr>
          <p:cNvPr id="8" name="Titel 1"/>
          <p:cNvSpPr txBox="1">
            <a:spLocks/>
          </p:cNvSpPr>
          <p:nvPr/>
        </p:nvSpPr>
        <p:spPr>
          <a:xfrm>
            <a:off x="733066" y="438184"/>
            <a:ext cx="5436915" cy="744252"/>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a-DK" sz="2800" dirty="0">
                <a:solidFill>
                  <a:schemeClr val="bg1"/>
                </a:solidFill>
                <a:latin typeface="Arial" charset="0"/>
                <a:ea typeface="Arial" charset="0"/>
                <a:cs typeface="Arial" charset="0"/>
              </a:rPr>
              <a:t>Modul 3: Kost</a:t>
            </a:r>
            <a:endParaRPr lang="da-DK" sz="2800" b="0" i="1" dirty="0">
              <a:solidFill>
                <a:schemeClr val="bg1"/>
              </a:solidFill>
              <a:latin typeface="Arial" charset="0"/>
              <a:ea typeface="Arial" charset="0"/>
              <a:cs typeface="Arial" charset="0"/>
            </a:endParaRPr>
          </a:p>
        </p:txBody>
      </p:sp>
      <p:sp>
        <p:nvSpPr>
          <p:cNvPr id="9" name="Titel 1"/>
          <p:cNvSpPr txBox="1">
            <a:spLocks/>
          </p:cNvSpPr>
          <p:nvPr/>
        </p:nvSpPr>
        <p:spPr>
          <a:xfrm>
            <a:off x="733066" y="1036922"/>
            <a:ext cx="5261334" cy="4944778"/>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00000"/>
              </a:lnSpc>
            </a:pPr>
            <a:r>
              <a:rPr lang="da-DK" sz="1400" dirty="0">
                <a:solidFill>
                  <a:schemeClr val="bg1"/>
                </a:solidFill>
                <a:latin typeface="Arial" charset="0"/>
                <a:ea typeface="Arial" charset="0"/>
                <a:cs typeface="Arial" charset="0"/>
              </a:rPr>
              <a:t>Y-tallerken:</a:t>
            </a:r>
            <a:br>
              <a:rPr lang="da-DK" sz="1400" dirty="0">
                <a:solidFill>
                  <a:schemeClr val="bg1"/>
                </a:solidFill>
                <a:latin typeface="Arial" charset="0"/>
                <a:ea typeface="Arial" charset="0"/>
                <a:cs typeface="Arial" charset="0"/>
              </a:rPr>
            </a:br>
            <a:endParaRPr lang="da-DK" sz="1400" dirty="0">
              <a:solidFill>
                <a:schemeClr val="bg1"/>
              </a:solidFill>
              <a:latin typeface="Arial" charset="0"/>
              <a:ea typeface="Arial" charset="0"/>
              <a:cs typeface="Arial" charset="0"/>
            </a:endParaRPr>
          </a:p>
          <a:p>
            <a:pPr marL="285750" indent="-285750">
              <a:lnSpc>
                <a:spcPct val="100000"/>
              </a:lnSpc>
              <a:buFont typeface="Arial" charset="0"/>
              <a:buChar char="•"/>
            </a:pPr>
            <a:r>
              <a:rPr lang="da-DK" sz="1400" b="0" dirty="0">
                <a:solidFill>
                  <a:schemeClr val="bg1"/>
                </a:solidFill>
                <a:latin typeface="Arial" charset="0"/>
                <a:ea typeface="Arial" charset="0"/>
                <a:cs typeface="Arial" charset="0"/>
              </a:rPr>
              <a:t>2/5 grøntsager (mindst to forskellige slags).</a:t>
            </a:r>
            <a:br>
              <a:rPr lang="da-DK" sz="1400" b="0" dirty="0">
                <a:solidFill>
                  <a:schemeClr val="bg1"/>
                </a:solidFill>
                <a:latin typeface="Arial" charset="0"/>
                <a:ea typeface="Arial" charset="0"/>
                <a:cs typeface="Arial" charset="0"/>
              </a:rPr>
            </a:br>
            <a:endParaRPr lang="da-DK" sz="1400" b="0" dirty="0">
              <a:solidFill>
                <a:schemeClr val="bg1"/>
              </a:solidFill>
              <a:latin typeface="Arial" charset="0"/>
              <a:ea typeface="Arial" charset="0"/>
              <a:cs typeface="Arial" charset="0"/>
            </a:endParaRPr>
          </a:p>
          <a:p>
            <a:pPr marL="285750" indent="-285750">
              <a:lnSpc>
                <a:spcPct val="100000"/>
              </a:lnSpc>
              <a:buFont typeface="Arial" charset="0"/>
              <a:buChar char="•"/>
            </a:pPr>
            <a:r>
              <a:rPr lang="da-DK" sz="1400" b="0" dirty="0">
                <a:solidFill>
                  <a:schemeClr val="bg1"/>
                </a:solidFill>
                <a:latin typeface="Arial" charset="0"/>
                <a:ea typeface="Arial" charset="0"/>
                <a:cs typeface="Arial" charset="0"/>
              </a:rPr>
              <a:t>2/5 brød, kartofler, ris eller pasta (fuldkornsprodukter).</a:t>
            </a:r>
            <a:br>
              <a:rPr lang="da-DK" sz="1400" b="0" dirty="0">
                <a:solidFill>
                  <a:schemeClr val="bg1"/>
                </a:solidFill>
                <a:latin typeface="Arial" charset="0"/>
                <a:ea typeface="Arial" charset="0"/>
                <a:cs typeface="Arial" charset="0"/>
              </a:rPr>
            </a:br>
            <a:endParaRPr lang="da-DK" sz="1400" b="0" dirty="0">
              <a:solidFill>
                <a:schemeClr val="bg1"/>
              </a:solidFill>
              <a:latin typeface="Arial" charset="0"/>
              <a:ea typeface="Arial" charset="0"/>
              <a:cs typeface="Arial" charset="0"/>
            </a:endParaRPr>
          </a:p>
          <a:p>
            <a:pPr marL="285750" indent="-285750">
              <a:lnSpc>
                <a:spcPct val="100000"/>
              </a:lnSpc>
              <a:buFont typeface="Arial" charset="0"/>
              <a:buChar char="•"/>
            </a:pPr>
            <a:r>
              <a:rPr lang="da-DK" sz="1400" b="0" dirty="0">
                <a:solidFill>
                  <a:schemeClr val="bg1"/>
                </a:solidFill>
                <a:latin typeface="Arial" charset="0"/>
                <a:ea typeface="Arial" charset="0"/>
                <a:cs typeface="Arial" charset="0"/>
              </a:rPr>
              <a:t>1/5 kød, fjerkræ, fisk, æg og ost.</a:t>
            </a:r>
            <a:br>
              <a:rPr lang="da-DK" sz="1400" b="0" dirty="0">
                <a:solidFill>
                  <a:schemeClr val="bg1"/>
                </a:solidFill>
                <a:latin typeface="Arial" charset="0"/>
                <a:ea typeface="Arial" charset="0"/>
                <a:cs typeface="Arial" charset="0"/>
              </a:rPr>
            </a:br>
            <a:endParaRPr lang="da-DK" sz="1400" b="0" dirty="0">
              <a:solidFill>
                <a:schemeClr val="bg1"/>
              </a:solidFill>
              <a:latin typeface="Arial" charset="0"/>
              <a:ea typeface="Arial" charset="0"/>
              <a:cs typeface="Arial" charset="0"/>
            </a:endParaRPr>
          </a:p>
          <a:p>
            <a:pPr marL="285750" indent="-285750">
              <a:lnSpc>
                <a:spcPct val="100000"/>
              </a:lnSpc>
              <a:buFont typeface="Arial" charset="0"/>
              <a:buChar char="•"/>
            </a:pPr>
            <a:r>
              <a:rPr lang="da-DK" sz="1400" b="0" dirty="0">
                <a:solidFill>
                  <a:schemeClr val="bg1"/>
                </a:solidFill>
                <a:latin typeface="Arial" charset="0"/>
                <a:ea typeface="Arial" charset="0"/>
                <a:cs typeface="Arial" charset="0"/>
              </a:rPr>
              <a:t>Når der skal tænkes i Y-tallerkenen er det nemmest at bruge det til det varme måltid, fordi der her oftest er kød, kartofler og grøntsager, men det kan også sagtens være frokosten. </a:t>
            </a:r>
            <a:br>
              <a:rPr lang="da-DK" sz="1400" b="0" dirty="0">
                <a:solidFill>
                  <a:schemeClr val="bg1"/>
                </a:solidFill>
                <a:latin typeface="Arial" charset="0"/>
                <a:ea typeface="Arial" charset="0"/>
                <a:cs typeface="Arial" charset="0"/>
              </a:rPr>
            </a:br>
            <a:endParaRPr lang="da-DK" sz="1400" b="0" dirty="0">
              <a:solidFill>
                <a:schemeClr val="bg1"/>
              </a:solidFill>
              <a:latin typeface="Arial" charset="0"/>
              <a:ea typeface="Arial" charset="0"/>
              <a:cs typeface="Arial" charset="0"/>
            </a:endParaRPr>
          </a:p>
          <a:p>
            <a:pPr marL="285750" indent="-285750">
              <a:lnSpc>
                <a:spcPct val="100000"/>
              </a:lnSpc>
              <a:buFont typeface="Arial" charset="0"/>
              <a:buChar char="•"/>
            </a:pPr>
            <a:r>
              <a:rPr lang="da-DK" sz="1400" b="0" dirty="0">
                <a:solidFill>
                  <a:schemeClr val="bg1"/>
                </a:solidFill>
                <a:latin typeface="Arial" charset="0"/>
                <a:ea typeface="Arial" charset="0"/>
                <a:cs typeface="Arial" charset="0"/>
              </a:rPr>
              <a:t>Ved at inddele tallerkenen som et Y, vil det gøre det nemmere, at spise en sund og varieret kost og få en god balance imellem mængden af hver af de tre dele. </a:t>
            </a:r>
            <a:br>
              <a:rPr lang="da-DK" sz="1400" b="0" dirty="0">
                <a:solidFill>
                  <a:schemeClr val="bg1"/>
                </a:solidFill>
                <a:latin typeface="Arial" charset="0"/>
                <a:ea typeface="Arial" charset="0"/>
                <a:cs typeface="Arial" charset="0"/>
              </a:rPr>
            </a:br>
            <a:endParaRPr lang="da-DK" sz="1400" b="0" dirty="0">
              <a:solidFill>
                <a:schemeClr val="bg1"/>
              </a:solidFill>
              <a:latin typeface="Arial" charset="0"/>
              <a:ea typeface="Arial" charset="0"/>
              <a:cs typeface="Arial" charset="0"/>
            </a:endParaRPr>
          </a:p>
          <a:p>
            <a:pPr marL="285750" indent="-285750">
              <a:lnSpc>
                <a:spcPct val="100000"/>
              </a:lnSpc>
              <a:buFont typeface="Arial" charset="0"/>
              <a:buChar char="•"/>
            </a:pPr>
            <a:r>
              <a:rPr lang="da-DK" sz="1400" b="0" dirty="0">
                <a:solidFill>
                  <a:schemeClr val="bg1"/>
                </a:solidFill>
                <a:latin typeface="Arial" charset="0"/>
                <a:ea typeface="Arial" charset="0"/>
                <a:cs typeface="Arial" charset="0"/>
              </a:rPr>
              <a:t>En tallerken, der indeholder mange farver, vil ofte være et tegn på en varieret kost. Der er forskel på størrelsen af tallerkener, og det gælder om at spise på en medium stor tallerken; så får man en passende mængde mad. </a:t>
            </a:r>
            <a:br>
              <a:rPr lang="da-DK" sz="1400" b="0" dirty="0">
                <a:solidFill>
                  <a:schemeClr val="bg1"/>
                </a:solidFill>
                <a:latin typeface="Arial" charset="0"/>
                <a:ea typeface="Arial" charset="0"/>
                <a:cs typeface="Arial" charset="0"/>
              </a:rPr>
            </a:br>
            <a:r>
              <a:rPr lang="da-DK" sz="1400" b="0" dirty="0">
                <a:solidFill>
                  <a:schemeClr val="bg1"/>
                </a:solidFill>
                <a:latin typeface="Arial" charset="0"/>
                <a:ea typeface="Arial" charset="0"/>
                <a:cs typeface="Arial" charset="0"/>
              </a:rPr>
              <a:t>I gryderetter skal der være dobbelt så meget grøntsagsfyld, som kød eller fisk.</a:t>
            </a:r>
          </a:p>
        </p:txBody>
      </p:sp>
      <p:pic>
        <p:nvPicPr>
          <p:cNvPr id="11" name="Billed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99075" y="5245100"/>
            <a:ext cx="2536923" cy="1793526"/>
          </a:xfrm>
          <a:prstGeom prst="rect">
            <a:avLst/>
          </a:prstGeom>
        </p:spPr>
      </p:pic>
      <p:sp>
        <p:nvSpPr>
          <p:cNvPr id="7" name="Tekstfelt 6"/>
          <p:cNvSpPr txBox="1"/>
          <p:nvPr/>
        </p:nvSpPr>
        <p:spPr>
          <a:xfrm>
            <a:off x="318052" y="6639338"/>
            <a:ext cx="11595652" cy="215444"/>
          </a:xfrm>
          <a:prstGeom prst="rect">
            <a:avLst/>
          </a:prstGeom>
          <a:noFill/>
        </p:spPr>
        <p:txBody>
          <a:bodyPr wrap="square" rtlCol="0">
            <a:spAutoFit/>
          </a:bodyPr>
          <a:lstStyle/>
          <a:p>
            <a:pPr algn="ctr"/>
            <a:r>
              <a:rPr lang="da-DK" sz="800" i="1" dirty="0">
                <a:solidFill>
                  <a:schemeClr val="bg1">
                    <a:lumMod val="65000"/>
                  </a:schemeClr>
                </a:solidFill>
                <a:latin typeface="Arial" charset="0"/>
                <a:ea typeface="Arial" charset="0"/>
                <a:cs typeface="Arial" charset="0"/>
              </a:rPr>
              <a:t>Alle rettigheder forbeholdes af DBU.</a:t>
            </a:r>
            <a:r>
              <a:rPr lang="da-DK" sz="800" dirty="0">
                <a:solidFill>
                  <a:schemeClr val="bg1">
                    <a:lumMod val="65000"/>
                  </a:schemeClr>
                </a:solidFill>
                <a:latin typeface="Arial" charset="0"/>
                <a:ea typeface="Arial" charset="0"/>
                <a:cs typeface="Arial" charset="0"/>
              </a:rPr>
              <a:t> </a:t>
            </a:r>
            <a:r>
              <a:rPr lang="da-DK" sz="800" i="1" dirty="0">
                <a:solidFill>
                  <a:schemeClr val="bg1">
                    <a:lumMod val="65000"/>
                  </a:schemeClr>
                </a:solidFill>
                <a:latin typeface="Arial" charset="0"/>
                <a:ea typeface="Arial" charset="0"/>
                <a:cs typeface="Arial" charset="0"/>
              </a:rPr>
              <a:t>Mekanisk, elektronisk, fotografisk eller anden gengivelse, kopiering, ændring mv. af nærværende eller dele af nærværende materiale er ikke tilladt uden forudgående skriftlig tilladelse fra DBU.</a:t>
            </a:r>
            <a:endParaRPr lang="da-DK" sz="800" dirty="0">
              <a:solidFill>
                <a:schemeClr val="bg1">
                  <a:lumMod val="65000"/>
                </a:schemeClr>
              </a:solidFill>
              <a:latin typeface="Arial" charset="0"/>
              <a:ea typeface="Arial" charset="0"/>
              <a:cs typeface="Arial" charset="0"/>
            </a:endParaRPr>
          </a:p>
        </p:txBody>
      </p:sp>
    </p:spTree>
    <p:extLst>
      <p:ext uri="{BB962C8B-B14F-4D97-AF65-F5344CB8AC3E}">
        <p14:creationId xmlns:p14="http://schemas.microsoft.com/office/powerpoint/2010/main" val="783962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14300" y="3171825"/>
            <a:ext cx="11844338" cy="1185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Billed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89392" y="114223"/>
            <a:ext cx="4813216" cy="4195857"/>
          </a:xfrm>
          <a:prstGeom prst="rect">
            <a:avLst/>
          </a:prstGeom>
        </p:spPr>
      </p:pic>
      <p:pic>
        <p:nvPicPr>
          <p:cNvPr id="3" name="Billed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Pladsholder til slidenummer 5"/>
          <p:cNvSpPr>
            <a:spLocks noGrp="1"/>
          </p:cNvSpPr>
          <p:nvPr>
            <p:ph type="sldNum" sz="quarter" idx="12"/>
          </p:nvPr>
        </p:nvSpPr>
        <p:spPr>
          <a:xfrm>
            <a:off x="324014" y="6248500"/>
            <a:ext cx="497294" cy="206629"/>
          </a:xfrm>
          <a:prstGeom prst="rect">
            <a:avLst/>
          </a:prstGeom>
        </p:spPr>
        <p:txBody>
          <a:bodyPr/>
          <a:lstStyle/>
          <a:p>
            <a:fld id="{4D12D5F0-7BF3-524C-BFE7-356EAEF04FA0}" type="slidenum">
              <a:rPr lang="da-DK" smtClean="0">
                <a:solidFill>
                  <a:srgbClr val="AD1817"/>
                </a:solidFill>
              </a:rPr>
              <a:pPr/>
              <a:t>14</a:t>
            </a:fld>
            <a:endParaRPr lang="da-DK" dirty="0">
              <a:solidFill>
                <a:srgbClr val="AD1817"/>
              </a:solidFill>
            </a:endParaRPr>
          </a:p>
        </p:txBody>
      </p:sp>
      <p:sp>
        <p:nvSpPr>
          <p:cNvPr id="2" name="Titel 1"/>
          <p:cNvSpPr txBox="1">
            <a:spLocks/>
          </p:cNvSpPr>
          <p:nvPr/>
        </p:nvSpPr>
        <p:spPr>
          <a:xfrm>
            <a:off x="7337108" y="526646"/>
            <a:ext cx="8429984" cy="744252"/>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defTabSz="1042988">
              <a:spcBef>
                <a:spcPct val="50000"/>
              </a:spcBef>
            </a:pPr>
            <a:r>
              <a:rPr lang="da-DK" sz="2000" dirty="0">
                <a:solidFill>
                  <a:schemeClr val="bg1"/>
                </a:solidFill>
                <a:latin typeface="Arial" charset="0"/>
                <a:ea typeface="Arial" charset="0"/>
                <a:cs typeface="Arial" charset="0"/>
              </a:rPr>
              <a:t>Øvelse 3A:</a:t>
            </a:r>
          </a:p>
          <a:p>
            <a:pPr defTabSz="1042988">
              <a:spcBef>
                <a:spcPct val="50000"/>
              </a:spcBef>
            </a:pPr>
            <a:r>
              <a:rPr lang="da-DK" sz="2000" dirty="0">
                <a:solidFill>
                  <a:schemeClr val="bg1"/>
                </a:solidFill>
                <a:latin typeface="Arial" charset="0"/>
                <a:ea typeface="Arial" charset="0"/>
                <a:cs typeface="Arial" charset="0"/>
              </a:rPr>
              <a:t>’Sundhedsstyrelsens kostråd’</a:t>
            </a:r>
          </a:p>
          <a:p>
            <a:endParaRPr lang="da-DK" sz="2000" dirty="0">
              <a:solidFill>
                <a:schemeClr val="bg1"/>
              </a:solidFill>
              <a:latin typeface="Arial" charset="0"/>
              <a:ea typeface="Arial" charset="0"/>
              <a:cs typeface="Arial" charset="0"/>
            </a:endParaRPr>
          </a:p>
          <a:p>
            <a:endParaRPr lang="da-DK" sz="2000" dirty="0">
              <a:solidFill>
                <a:schemeClr val="bg1"/>
              </a:solidFill>
              <a:latin typeface="Arial" charset="0"/>
              <a:ea typeface="Arial" charset="0"/>
              <a:cs typeface="Arial" charset="0"/>
            </a:endParaRPr>
          </a:p>
        </p:txBody>
      </p:sp>
      <p:pic>
        <p:nvPicPr>
          <p:cNvPr id="8" name="Billed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99075" y="5245100"/>
            <a:ext cx="2536923" cy="1793526"/>
          </a:xfrm>
          <a:prstGeom prst="rect">
            <a:avLst/>
          </a:prstGeom>
        </p:spPr>
      </p:pic>
      <p:sp>
        <p:nvSpPr>
          <p:cNvPr id="9" name="Tekstfelt 8"/>
          <p:cNvSpPr txBox="1"/>
          <p:nvPr/>
        </p:nvSpPr>
        <p:spPr>
          <a:xfrm>
            <a:off x="318052" y="6639338"/>
            <a:ext cx="11595652" cy="215444"/>
          </a:xfrm>
          <a:prstGeom prst="rect">
            <a:avLst/>
          </a:prstGeom>
          <a:noFill/>
        </p:spPr>
        <p:txBody>
          <a:bodyPr wrap="square" rtlCol="0">
            <a:spAutoFit/>
          </a:bodyPr>
          <a:lstStyle/>
          <a:p>
            <a:pPr algn="ctr"/>
            <a:r>
              <a:rPr lang="da-DK" sz="800" i="1" dirty="0">
                <a:solidFill>
                  <a:schemeClr val="bg1">
                    <a:lumMod val="65000"/>
                  </a:schemeClr>
                </a:solidFill>
                <a:latin typeface="Arial" charset="0"/>
                <a:ea typeface="Arial" charset="0"/>
                <a:cs typeface="Arial" charset="0"/>
              </a:rPr>
              <a:t>Alle rettigheder forbeholdes af DBU.</a:t>
            </a:r>
            <a:r>
              <a:rPr lang="da-DK" sz="800" dirty="0">
                <a:solidFill>
                  <a:schemeClr val="bg1">
                    <a:lumMod val="65000"/>
                  </a:schemeClr>
                </a:solidFill>
                <a:latin typeface="Arial" charset="0"/>
                <a:ea typeface="Arial" charset="0"/>
                <a:cs typeface="Arial" charset="0"/>
              </a:rPr>
              <a:t> </a:t>
            </a:r>
            <a:r>
              <a:rPr lang="da-DK" sz="800" i="1" dirty="0">
                <a:solidFill>
                  <a:schemeClr val="bg1">
                    <a:lumMod val="65000"/>
                  </a:schemeClr>
                </a:solidFill>
                <a:latin typeface="Arial" charset="0"/>
                <a:ea typeface="Arial" charset="0"/>
                <a:cs typeface="Arial" charset="0"/>
              </a:rPr>
              <a:t>Mekanisk, elektronisk, fotografisk eller anden gengivelse, kopiering, ændring mv. af nærværende eller dele af nærværende materiale er ikke tilladt uden forudgående skriftlig tilladelse fra DBU.</a:t>
            </a:r>
            <a:endParaRPr lang="da-DK" sz="800" dirty="0">
              <a:solidFill>
                <a:schemeClr val="bg1">
                  <a:lumMod val="65000"/>
                </a:schemeClr>
              </a:solidFill>
              <a:latin typeface="Arial" charset="0"/>
              <a:ea typeface="Arial" charset="0"/>
              <a:cs typeface="Arial" charset="0"/>
            </a:endParaRPr>
          </a:p>
        </p:txBody>
      </p:sp>
    </p:spTree>
    <p:extLst>
      <p:ext uri="{BB962C8B-B14F-4D97-AF65-F5344CB8AC3E}">
        <p14:creationId xmlns:p14="http://schemas.microsoft.com/office/powerpoint/2010/main" val="1100418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a:xfrm>
            <a:off x="7620000" y="0"/>
            <a:ext cx="4406900" cy="6032500"/>
          </a:xfrm>
          <a:custGeom>
            <a:avLst/>
            <a:gdLst>
              <a:gd name="connsiteX0" fmla="*/ 0 w 5029200"/>
              <a:gd name="connsiteY0" fmla="*/ 0 h 5422900"/>
              <a:gd name="connsiteX1" fmla="*/ 5029200 w 5029200"/>
              <a:gd name="connsiteY1" fmla="*/ 0 h 5422900"/>
              <a:gd name="connsiteX2" fmla="*/ 5029200 w 5029200"/>
              <a:gd name="connsiteY2" fmla="*/ 5422900 h 5422900"/>
              <a:gd name="connsiteX3" fmla="*/ 0 w 5029200"/>
              <a:gd name="connsiteY3" fmla="*/ 5422900 h 5422900"/>
              <a:gd name="connsiteX4" fmla="*/ 0 w 5029200"/>
              <a:gd name="connsiteY4" fmla="*/ 0 h 5422900"/>
              <a:gd name="connsiteX0" fmla="*/ 0 w 5054600"/>
              <a:gd name="connsiteY0" fmla="*/ 0 h 5422900"/>
              <a:gd name="connsiteX1" fmla="*/ 5029200 w 5054600"/>
              <a:gd name="connsiteY1" fmla="*/ 0 h 5422900"/>
              <a:gd name="connsiteX2" fmla="*/ 5054600 w 5054600"/>
              <a:gd name="connsiteY2" fmla="*/ 4394200 h 5422900"/>
              <a:gd name="connsiteX3" fmla="*/ 0 w 5054600"/>
              <a:gd name="connsiteY3" fmla="*/ 5422900 h 5422900"/>
              <a:gd name="connsiteX4" fmla="*/ 0 w 5054600"/>
              <a:gd name="connsiteY4" fmla="*/ 0 h 5422900"/>
              <a:gd name="connsiteX0" fmla="*/ 0 w 5080000"/>
              <a:gd name="connsiteY0" fmla="*/ 0 h 5422900"/>
              <a:gd name="connsiteX1" fmla="*/ 5029200 w 5080000"/>
              <a:gd name="connsiteY1" fmla="*/ 0 h 5422900"/>
              <a:gd name="connsiteX2" fmla="*/ 5080000 w 5080000"/>
              <a:gd name="connsiteY2" fmla="*/ 4546600 h 5422900"/>
              <a:gd name="connsiteX3" fmla="*/ 0 w 5080000"/>
              <a:gd name="connsiteY3" fmla="*/ 5422900 h 5422900"/>
              <a:gd name="connsiteX4" fmla="*/ 0 w 5080000"/>
              <a:gd name="connsiteY4" fmla="*/ 0 h 5422900"/>
              <a:gd name="connsiteX0" fmla="*/ 0 w 5029200"/>
              <a:gd name="connsiteY0" fmla="*/ 0 h 5422900"/>
              <a:gd name="connsiteX1" fmla="*/ 5029200 w 5029200"/>
              <a:gd name="connsiteY1" fmla="*/ 0 h 5422900"/>
              <a:gd name="connsiteX2" fmla="*/ 5029200 w 5029200"/>
              <a:gd name="connsiteY2" fmla="*/ 4962857 h 5422900"/>
              <a:gd name="connsiteX3" fmla="*/ 0 w 5029200"/>
              <a:gd name="connsiteY3" fmla="*/ 5422900 h 5422900"/>
              <a:gd name="connsiteX4" fmla="*/ 0 w 5029200"/>
              <a:gd name="connsiteY4" fmla="*/ 0 h 542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5422900">
                <a:moveTo>
                  <a:pt x="0" y="0"/>
                </a:moveTo>
                <a:lnTo>
                  <a:pt x="5029200" y="0"/>
                </a:lnTo>
                <a:lnTo>
                  <a:pt x="5029200" y="4962857"/>
                </a:lnTo>
                <a:lnTo>
                  <a:pt x="0" y="54229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4" name="Billed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16712" y="379402"/>
            <a:ext cx="3815644" cy="5153297"/>
          </a:xfrm>
          <a:prstGeom prst="rect">
            <a:avLst/>
          </a:prstGeom>
        </p:spPr>
      </p:pic>
      <p:pic>
        <p:nvPicPr>
          <p:cNvPr id="3" name="Billed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Pladsholder til slidenummer 1"/>
          <p:cNvSpPr>
            <a:spLocks noGrp="1"/>
          </p:cNvSpPr>
          <p:nvPr>
            <p:ph type="sldNum" sz="quarter" idx="12"/>
          </p:nvPr>
        </p:nvSpPr>
        <p:spPr>
          <a:xfrm>
            <a:off x="318052" y="6302492"/>
            <a:ext cx="497294" cy="206629"/>
          </a:xfrm>
          <a:prstGeom prst="rect">
            <a:avLst/>
          </a:prstGeom>
        </p:spPr>
        <p:txBody>
          <a:bodyPr/>
          <a:lstStyle/>
          <a:p>
            <a:fld id="{4D12D5F0-7BF3-524C-BFE7-356EAEF04FA0}" type="slidenum">
              <a:rPr lang="da-DK" smtClean="0"/>
              <a:pPr/>
              <a:t>15</a:t>
            </a:fld>
            <a:endParaRPr lang="da-DK" dirty="0"/>
          </a:p>
        </p:txBody>
      </p:sp>
      <p:sp>
        <p:nvSpPr>
          <p:cNvPr id="9" name="Titel 1"/>
          <p:cNvSpPr txBox="1">
            <a:spLocks/>
          </p:cNvSpPr>
          <p:nvPr/>
        </p:nvSpPr>
        <p:spPr>
          <a:xfrm>
            <a:off x="733066" y="1670490"/>
            <a:ext cx="5436915" cy="4222310"/>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285750" indent="-285750">
              <a:lnSpc>
                <a:spcPct val="100000"/>
              </a:lnSpc>
              <a:buFont typeface="Arial" charset="0"/>
              <a:buChar char="•"/>
            </a:pPr>
            <a:r>
              <a:rPr lang="da-DK" sz="1400" b="0" dirty="0">
                <a:solidFill>
                  <a:schemeClr val="bg1"/>
                </a:solidFill>
                <a:latin typeface="Arial" charset="0"/>
                <a:ea typeface="Arial" charset="0"/>
                <a:cs typeface="Arial" charset="0"/>
              </a:rPr>
              <a:t>Kroppen forbrænder energi fra maden ligesom en bil forbrænder benzin, når den skal køre.</a:t>
            </a:r>
            <a:br>
              <a:rPr lang="da-DK" sz="1400" b="0" dirty="0">
                <a:solidFill>
                  <a:schemeClr val="bg1"/>
                </a:solidFill>
                <a:latin typeface="Arial" charset="0"/>
                <a:ea typeface="Arial" charset="0"/>
                <a:cs typeface="Arial" charset="0"/>
              </a:rPr>
            </a:br>
            <a:endParaRPr lang="da-DK" sz="1400" b="0" dirty="0">
              <a:solidFill>
                <a:schemeClr val="bg1"/>
              </a:solidFill>
              <a:latin typeface="Arial" charset="0"/>
              <a:ea typeface="Arial" charset="0"/>
              <a:cs typeface="Arial" charset="0"/>
            </a:endParaRPr>
          </a:p>
          <a:p>
            <a:pPr marL="285750" indent="-285750">
              <a:lnSpc>
                <a:spcPct val="100000"/>
              </a:lnSpc>
              <a:buFont typeface="Arial" charset="0"/>
              <a:buChar char="•"/>
            </a:pPr>
            <a:r>
              <a:rPr lang="da-DK" sz="1400" b="0" dirty="0">
                <a:solidFill>
                  <a:schemeClr val="bg1"/>
                </a:solidFill>
                <a:latin typeface="Arial" charset="0"/>
                <a:ea typeface="Arial" charset="0"/>
                <a:cs typeface="Arial" charset="0"/>
              </a:rPr>
              <a:t>Hvis man bliver ved med at fylde benzin i en bil uden at køre med den, flyder tanken over og benzinen ryger ud. I et menneske kan maden bare ikke ’flyde over’.</a:t>
            </a:r>
            <a:br>
              <a:rPr lang="da-DK" sz="1400" b="0" dirty="0">
                <a:solidFill>
                  <a:schemeClr val="bg1"/>
                </a:solidFill>
                <a:latin typeface="Arial" charset="0"/>
                <a:ea typeface="Arial" charset="0"/>
                <a:cs typeface="Arial" charset="0"/>
              </a:rPr>
            </a:br>
            <a:endParaRPr lang="da-DK" sz="1400" b="0" dirty="0">
              <a:solidFill>
                <a:schemeClr val="bg1"/>
              </a:solidFill>
              <a:latin typeface="Arial" charset="0"/>
              <a:ea typeface="Arial" charset="0"/>
              <a:cs typeface="Arial" charset="0"/>
            </a:endParaRPr>
          </a:p>
          <a:p>
            <a:pPr marL="285750" indent="-285750">
              <a:lnSpc>
                <a:spcPct val="100000"/>
              </a:lnSpc>
              <a:buFont typeface="Arial" charset="0"/>
              <a:buChar char="•"/>
            </a:pPr>
            <a:r>
              <a:rPr lang="da-DK" sz="1400" b="0" dirty="0">
                <a:solidFill>
                  <a:schemeClr val="bg1"/>
                </a:solidFill>
                <a:latin typeface="Arial" charset="0"/>
                <a:ea typeface="Arial" charset="0"/>
                <a:cs typeface="Arial" charset="0"/>
              </a:rPr>
              <a:t>Når man taler om energi i forbindelse med kost, menes den energi, som udvikles, når de næringsrige dele af maden nedbrydes, og bruges af kroppen.</a:t>
            </a:r>
            <a:br>
              <a:rPr lang="da-DK" sz="1400" b="0" dirty="0">
                <a:solidFill>
                  <a:schemeClr val="bg1"/>
                </a:solidFill>
                <a:latin typeface="Arial" charset="0"/>
                <a:ea typeface="Arial" charset="0"/>
                <a:cs typeface="Arial" charset="0"/>
              </a:rPr>
            </a:br>
            <a:endParaRPr lang="da-DK" sz="1400" b="0" dirty="0">
              <a:solidFill>
                <a:schemeClr val="bg1"/>
              </a:solidFill>
              <a:latin typeface="Arial" charset="0"/>
              <a:ea typeface="Arial" charset="0"/>
              <a:cs typeface="Arial" charset="0"/>
            </a:endParaRPr>
          </a:p>
          <a:p>
            <a:pPr marL="285750" indent="-285750">
              <a:lnSpc>
                <a:spcPct val="100000"/>
              </a:lnSpc>
              <a:buFont typeface="Arial" charset="0"/>
              <a:buChar char="•"/>
            </a:pPr>
            <a:r>
              <a:rPr lang="da-DK" sz="1400" b="0" dirty="0">
                <a:solidFill>
                  <a:schemeClr val="bg1"/>
                </a:solidFill>
                <a:latin typeface="Arial" charset="0"/>
                <a:ea typeface="Arial" charset="0"/>
                <a:cs typeface="Arial" charset="0"/>
              </a:rPr>
              <a:t>Energien i maden måles i kilojoule (KJ) eller i kalorier (kcal) 1 kcal = 4,2KJ.</a:t>
            </a:r>
            <a:br>
              <a:rPr lang="da-DK" sz="1400" b="0" dirty="0">
                <a:solidFill>
                  <a:schemeClr val="bg1"/>
                </a:solidFill>
                <a:latin typeface="Arial" charset="0"/>
                <a:ea typeface="Arial" charset="0"/>
                <a:cs typeface="Arial" charset="0"/>
              </a:rPr>
            </a:br>
            <a:endParaRPr lang="da-DK" sz="1400" b="0" dirty="0">
              <a:solidFill>
                <a:schemeClr val="bg1"/>
              </a:solidFill>
              <a:latin typeface="Arial" charset="0"/>
              <a:ea typeface="Arial" charset="0"/>
              <a:cs typeface="Arial" charset="0"/>
            </a:endParaRPr>
          </a:p>
          <a:p>
            <a:pPr marL="285750" indent="-285750">
              <a:lnSpc>
                <a:spcPct val="100000"/>
              </a:lnSpc>
              <a:buFont typeface="Arial" charset="0"/>
              <a:buChar char="•"/>
            </a:pPr>
            <a:r>
              <a:rPr lang="da-DK" sz="1400" b="0" dirty="0">
                <a:solidFill>
                  <a:schemeClr val="bg1"/>
                </a:solidFill>
                <a:latin typeface="Arial" charset="0"/>
                <a:ea typeface="Arial" charset="0"/>
                <a:cs typeface="Arial" charset="0"/>
              </a:rPr>
              <a:t>Voksne danskere spiser i gennemsnit en kost hvor 35% af energien kommer fra fedt, 50% fra kulhydrat, 15% fra protein. Det anbefalede indhold i en sund kost er højest 32% fedt, 50-60% fra kulhydrat og 10-20% fra protein.</a:t>
            </a:r>
          </a:p>
        </p:txBody>
      </p:sp>
      <p:sp>
        <p:nvSpPr>
          <p:cNvPr id="8" name="Titel 1"/>
          <p:cNvSpPr txBox="1">
            <a:spLocks/>
          </p:cNvSpPr>
          <p:nvPr/>
        </p:nvSpPr>
        <p:spPr>
          <a:xfrm>
            <a:off x="733066" y="516546"/>
            <a:ext cx="5436915" cy="744252"/>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a-DK" sz="2400" dirty="0">
                <a:solidFill>
                  <a:schemeClr val="bg1"/>
                </a:solidFill>
                <a:latin typeface="Arial" charset="0"/>
                <a:ea typeface="Arial" charset="0"/>
                <a:cs typeface="Arial" charset="0"/>
              </a:rPr>
              <a:t>KALORIER HVAD ER DET? </a:t>
            </a:r>
            <a:br>
              <a:rPr lang="da-DK" sz="2400" dirty="0">
                <a:solidFill>
                  <a:schemeClr val="bg1"/>
                </a:solidFill>
                <a:latin typeface="Arial" charset="0"/>
                <a:ea typeface="Arial" charset="0"/>
                <a:cs typeface="Arial" charset="0"/>
              </a:rPr>
            </a:br>
            <a:r>
              <a:rPr lang="da-DK" sz="2000" b="0" i="1" dirty="0">
                <a:solidFill>
                  <a:schemeClr val="bg1"/>
                </a:solidFill>
                <a:latin typeface="Arial" charset="0"/>
                <a:ea typeface="Arial" charset="0"/>
                <a:cs typeface="Arial" charset="0"/>
              </a:rPr>
              <a:t>(MAD ER KROPPENS BENZIN)</a:t>
            </a:r>
          </a:p>
        </p:txBody>
      </p:sp>
      <p:pic>
        <p:nvPicPr>
          <p:cNvPr id="11" name="Billed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99075" y="5245100"/>
            <a:ext cx="2536923" cy="1793526"/>
          </a:xfrm>
          <a:prstGeom prst="rect">
            <a:avLst/>
          </a:prstGeom>
        </p:spPr>
      </p:pic>
      <p:sp>
        <p:nvSpPr>
          <p:cNvPr id="12" name="Tekstfelt 11"/>
          <p:cNvSpPr txBox="1"/>
          <p:nvPr/>
        </p:nvSpPr>
        <p:spPr>
          <a:xfrm>
            <a:off x="318052" y="6639338"/>
            <a:ext cx="11595652" cy="215444"/>
          </a:xfrm>
          <a:prstGeom prst="rect">
            <a:avLst/>
          </a:prstGeom>
          <a:noFill/>
        </p:spPr>
        <p:txBody>
          <a:bodyPr wrap="square" rtlCol="0">
            <a:spAutoFit/>
          </a:bodyPr>
          <a:lstStyle/>
          <a:p>
            <a:pPr algn="ctr"/>
            <a:r>
              <a:rPr lang="da-DK" sz="800" i="1" dirty="0">
                <a:solidFill>
                  <a:schemeClr val="bg1">
                    <a:lumMod val="65000"/>
                  </a:schemeClr>
                </a:solidFill>
                <a:latin typeface="Arial" charset="0"/>
                <a:ea typeface="Arial" charset="0"/>
                <a:cs typeface="Arial" charset="0"/>
              </a:rPr>
              <a:t>Alle rettigheder forbeholdes af DBU.</a:t>
            </a:r>
            <a:r>
              <a:rPr lang="da-DK" sz="800" dirty="0">
                <a:solidFill>
                  <a:schemeClr val="bg1">
                    <a:lumMod val="65000"/>
                  </a:schemeClr>
                </a:solidFill>
                <a:latin typeface="Arial" charset="0"/>
                <a:ea typeface="Arial" charset="0"/>
                <a:cs typeface="Arial" charset="0"/>
              </a:rPr>
              <a:t> </a:t>
            </a:r>
            <a:r>
              <a:rPr lang="da-DK" sz="800" i="1" dirty="0">
                <a:solidFill>
                  <a:schemeClr val="bg1">
                    <a:lumMod val="65000"/>
                  </a:schemeClr>
                </a:solidFill>
                <a:latin typeface="Arial" charset="0"/>
                <a:ea typeface="Arial" charset="0"/>
                <a:cs typeface="Arial" charset="0"/>
              </a:rPr>
              <a:t>Mekanisk, elektronisk, fotografisk eller anden gengivelse, kopiering, ændring mv. af nærværende eller dele af nærværende materiale er ikke tilladt uden forudgående skriftlig tilladelse fra DBU.</a:t>
            </a:r>
            <a:endParaRPr lang="da-DK" sz="800" dirty="0">
              <a:solidFill>
                <a:schemeClr val="bg1">
                  <a:lumMod val="65000"/>
                </a:schemeClr>
              </a:solidFill>
              <a:latin typeface="Arial" charset="0"/>
              <a:ea typeface="Arial" charset="0"/>
              <a:cs typeface="Arial" charset="0"/>
            </a:endParaRPr>
          </a:p>
        </p:txBody>
      </p:sp>
    </p:spTree>
    <p:extLst>
      <p:ext uri="{BB962C8B-B14F-4D97-AF65-F5344CB8AC3E}">
        <p14:creationId xmlns:p14="http://schemas.microsoft.com/office/powerpoint/2010/main" val="1794116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el 2"/>
          <p:cNvSpPr txBox="1">
            <a:spLocks/>
          </p:cNvSpPr>
          <p:nvPr/>
        </p:nvSpPr>
        <p:spPr>
          <a:xfrm>
            <a:off x="926070" y="4376918"/>
            <a:ext cx="8000010" cy="280688"/>
          </a:xfrm>
          <a:prstGeom prst="rect">
            <a:avLst/>
          </a:prstGeom>
        </p:spPr>
        <p:txBody>
          <a:bodyPr>
            <a:normAutofit fontScale="85000" lnSpcReduction="20000"/>
          </a:bodyPr>
          <a:lst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a:lstStyle>
          <a:p>
            <a:pPr marL="0" indent="0">
              <a:buNone/>
            </a:pPr>
            <a:endParaRPr lang="da-DK" dirty="0">
              <a:solidFill>
                <a:schemeClr val="bg1"/>
              </a:solidFill>
              <a:latin typeface="Arial" charset="0"/>
              <a:ea typeface="Arial" charset="0"/>
              <a:cs typeface="Arial" charset="0"/>
            </a:endParaRPr>
          </a:p>
        </p:txBody>
      </p:sp>
      <p:pic>
        <p:nvPicPr>
          <p:cNvPr id="10" name="Billed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74573" y="1158602"/>
            <a:ext cx="5248507" cy="3499004"/>
          </a:xfrm>
          <a:prstGeom prst="rect">
            <a:avLst/>
          </a:prstGeom>
        </p:spPr>
      </p:pic>
      <p:pic>
        <p:nvPicPr>
          <p:cNvPr id="2" name="Billed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100" y="0"/>
            <a:ext cx="12192000" cy="6858000"/>
          </a:xfrm>
          <a:prstGeom prst="rect">
            <a:avLst/>
          </a:prstGeom>
        </p:spPr>
      </p:pic>
      <p:sp>
        <p:nvSpPr>
          <p:cNvPr id="7" name="Titel 1"/>
          <p:cNvSpPr txBox="1">
            <a:spLocks/>
          </p:cNvSpPr>
          <p:nvPr/>
        </p:nvSpPr>
        <p:spPr>
          <a:xfrm>
            <a:off x="840345" y="2591956"/>
            <a:ext cx="6113348" cy="3439263"/>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50000"/>
              </a:lnSpc>
            </a:pPr>
            <a:r>
              <a:rPr lang="da-DK" sz="1400" b="0" dirty="0">
                <a:solidFill>
                  <a:schemeClr val="bg1"/>
                </a:solidFill>
                <a:latin typeface="Arial" charset="0"/>
                <a:ea typeface="Arial" charset="0"/>
                <a:cs typeface="Arial" charset="0"/>
              </a:rPr>
              <a:t>Regn på energien i følgende frokoster:</a:t>
            </a:r>
          </a:p>
          <a:p>
            <a:pPr>
              <a:lnSpc>
                <a:spcPct val="150000"/>
              </a:lnSpc>
            </a:pPr>
            <a:endParaRPr lang="da-DK" sz="1400" b="0" dirty="0">
              <a:solidFill>
                <a:schemeClr val="bg1"/>
              </a:solidFill>
              <a:latin typeface="Arial" charset="0"/>
              <a:ea typeface="Arial" charset="0"/>
              <a:cs typeface="Arial" charset="0"/>
            </a:endParaRPr>
          </a:p>
          <a:p>
            <a:pPr marL="342900" indent="-342900">
              <a:lnSpc>
                <a:spcPct val="150000"/>
              </a:lnSpc>
              <a:buFont typeface="+mj-lt"/>
              <a:buAutoNum type="arabicPeriod"/>
            </a:pPr>
            <a:r>
              <a:rPr lang="da-DK" sz="1400" b="0" dirty="0">
                <a:solidFill>
                  <a:schemeClr val="bg1"/>
                </a:solidFill>
                <a:latin typeface="Arial" charset="0"/>
                <a:ea typeface="Arial" charset="0"/>
                <a:cs typeface="Arial" charset="0"/>
              </a:rPr>
              <a:t>To stykker rugbrød med pålæg (100g rugbrød, vælg selv pålæg)</a:t>
            </a:r>
          </a:p>
          <a:p>
            <a:pPr marL="342900" indent="-342900">
              <a:lnSpc>
                <a:spcPct val="150000"/>
              </a:lnSpc>
              <a:buFont typeface="+mj-lt"/>
              <a:buAutoNum type="arabicPeriod"/>
            </a:pPr>
            <a:r>
              <a:rPr lang="da-DK" sz="1400" b="0" dirty="0">
                <a:solidFill>
                  <a:schemeClr val="bg1"/>
                </a:solidFill>
                <a:latin typeface="Arial" charset="0"/>
                <a:ea typeface="Arial" charset="0"/>
                <a:cs typeface="Arial" charset="0"/>
              </a:rPr>
              <a:t>Pastasalat med grøntsager og kylling (200g pasta, 100g kylling og 100g grøntsager)</a:t>
            </a:r>
          </a:p>
          <a:p>
            <a:pPr marL="342900" indent="-342900">
              <a:lnSpc>
                <a:spcPct val="150000"/>
              </a:lnSpc>
              <a:buFont typeface="+mj-lt"/>
              <a:buAutoNum type="arabicPeriod"/>
            </a:pPr>
            <a:r>
              <a:rPr lang="da-DK" sz="1400" b="0" dirty="0">
                <a:solidFill>
                  <a:schemeClr val="bg1"/>
                </a:solidFill>
                <a:latin typeface="Arial" charset="0"/>
                <a:ea typeface="Arial" charset="0"/>
                <a:cs typeface="Arial" charset="0"/>
              </a:rPr>
              <a:t>Tre pølsehorn (200g hvidt brød og 100g pølser)</a:t>
            </a:r>
          </a:p>
          <a:p>
            <a:pPr>
              <a:lnSpc>
                <a:spcPct val="150000"/>
              </a:lnSpc>
            </a:pPr>
            <a:endParaRPr lang="da-DK" sz="1400" dirty="0">
              <a:solidFill>
                <a:schemeClr val="bg1"/>
              </a:solidFill>
              <a:latin typeface="Arial" charset="0"/>
              <a:ea typeface="Arial" charset="0"/>
              <a:cs typeface="Arial" charset="0"/>
            </a:endParaRPr>
          </a:p>
          <a:p>
            <a:pPr>
              <a:lnSpc>
                <a:spcPct val="150000"/>
              </a:lnSpc>
            </a:pPr>
            <a:r>
              <a:rPr lang="da-DK" sz="1400" b="0" dirty="0">
                <a:solidFill>
                  <a:schemeClr val="bg1"/>
                </a:solidFill>
                <a:latin typeface="Arial" charset="0"/>
                <a:ea typeface="Arial" charset="0"/>
                <a:cs typeface="Arial" charset="0"/>
              </a:rPr>
              <a:t>I kan finde energiindholdet i de enkelte delelementer ved at klikke </a:t>
            </a:r>
            <a:r>
              <a:rPr lang="da-DK" sz="1400" b="0" dirty="0">
                <a:solidFill>
                  <a:schemeClr val="bg1"/>
                </a:solidFill>
                <a:latin typeface="Arial" charset="0"/>
                <a:ea typeface="Arial" charset="0"/>
                <a:cs typeface="Arial" charset="0"/>
                <a:hlinkClick r:id="rId5"/>
              </a:rPr>
              <a:t>HER</a:t>
            </a:r>
            <a:endParaRPr lang="da-DK" sz="1400" b="0" dirty="0">
              <a:solidFill>
                <a:schemeClr val="bg1"/>
              </a:solidFill>
              <a:latin typeface="Arial" charset="0"/>
              <a:ea typeface="Arial" charset="0"/>
              <a:cs typeface="Arial" charset="0"/>
            </a:endParaRPr>
          </a:p>
        </p:txBody>
      </p:sp>
      <p:sp>
        <p:nvSpPr>
          <p:cNvPr id="3" name="Rektangel 2"/>
          <p:cNvSpPr/>
          <p:nvPr/>
        </p:nvSpPr>
        <p:spPr>
          <a:xfrm>
            <a:off x="840345" y="470850"/>
            <a:ext cx="10322955" cy="1200329"/>
          </a:xfrm>
          <a:prstGeom prst="rect">
            <a:avLst/>
          </a:prstGeom>
        </p:spPr>
        <p:txBody>
          <a:bodyPr wrap="square">
            <a:spAutoFit/>
          </a:bodyPr>
          <a:lstStyle/>
          <a:p>
            <a:r>
              <a:rPr lang="da-DK" sz="7200" b="1" dirty="0">
                <a:solidFill>
                  <a:schemeClr val="bg1"/>
                </a:solidFill>
                <a:latin typeface="Arial" charset="0"/>
                <a:ea typeface="Arial" charset="0"/>
                <a:cs typeface="Arial" charset="0"/>
              </a:rPr>
              <a:t>FROKOST</a:t>
            </a:r>
          </a:p>
        </p:txBody>
      </p:sp>
      <p:sp>
        <p:nvSpPr>
          <p:cNvPr id="6" name="Titel 1"/>
          <p:cNvSpPr txBox="1">
            <a:spLocks/>
          </p:cNvSpPr>
          <p:nvPr/>
        </p:nvSpPr>
        <p:spPr>
          <a:xfrm>
            <a:off x="840344" y="1847704"/>
            <a:ext cx="9891823" cy="744252"/>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a-DK" sz="2400" dirty="0">
                <a:solidFill>
                  <a:schemeClr val="bg1"/>
                </a:solidFill>
                <a:latin typeface="Arial" charset="0"/>
                <a:ea typeface="Arial" charset="0"/>
                <a:cs typeface="Arial" charset="0"/>
              </a:rPr>
              <a:t>Øvelse 3B: ’Regn på energiindholdet </a:t>
            </a:r>
            <a:br>
              <a:rPr lang="da-DK" sz="2400" dirty="0">
                <a:solidFill>
                  <a:schemeClr val="bg1"/>
                </a:solidFill>
                <a:latin typeface="Arial" charset="0"/>
                <a:ea typeface="Arial" charset="0"/>
                <a:cs typeface="Arial" charset="0"/>
              </a:rPr>
            </a:br>
            <a:r>
              <a:rPr lang="da-DK" sz="2400" dirty="0">
                <a:solidFill>
                  <a:schemeClr val="bg1"/>
                </a:solidFill>
                <a:latin typeface="Arial" charset="0"/>
                <a:ea typeface="Arial" charset="0"/>
                <a:cs typeface="Arial" charset="0"/>
              </a:rPr>
              <a:t>i frokosten’</a:t>
            </a:r>
          </a:p>
        </p:txBody>
      </p:sp>
      <p:sp>
        <p:nvSpPr>
          <p:cNvPr id="5" name="Pladsholder til slidenummer 4"/>
          <p:cNvSpPr>
            <a:spLocks noGrp="1"/>
          </p:cNvSpPr>
          <p:nvPr>
            <p:ph type="sldNum" sz="quarter" idx="12"/>
          </p:nvPr>
        </p:nvSpPr>
        <p:spPr>
          <a:xfrm>
            <a:off x="345034" y="6248500"/>
            <a:ext cx="497294" cy="206629"/>
          </a:xfrm>
          <a:prstGeom prst="rect">
            <a:avLst/>
          </a:prstGeom>
        </p:spPr>
        <p:txBody>
          <a:bodyPr/>
          <a:lstStyle/>
          <a:p>
            <a:fld id="{4D12D5F0-7BF3-524C-BFE7-356EAEF04FA0}" type="slidenum">
              <a:rPr lang="da-DK" smtClean="0"/>
              <a:pPr/>
              <a:t>16</a:t>
            </a:fld>
            <a:endParaRPr lang="da-DK" dirty="0"/>
          </a:p>
        </p:txBody>
      </p:sp>
      <p:pic>
        <p:nvPicPr>
          <p:cNvPr id="9" name="Billed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99075" y="5245100"/>
            <a:ext cx="2536923" cy="1793526"/>
          </a:xfrm>
          <a:prstGeom prst="rect">
            <a:avLst/>
          </a:prstGeom>
        </p:spPr>
      </p:pic>
      <p:sp>
        <p:nvSpPr>
          <p:cNvPr id="11" name="Tekstfelt 10"/>
          <p:cNvSpPr txBox="1"/>
          <p:nvPr/>
        </p:nvSpPr>
        <p:spPr>
          <a:xfrm>
            <a:off x="318052" y="6639338"/>
            <a:ext cx="11595652" cy="215444"/>
          </a:xfrm>
          <a:prstGeom prst="rect">
            <a:avLst/>
          </a:prstGeom>
          <a:noFill/>
        </p:spPr>
        <p:txBody>
          <a:bodyPr wrap="square" rtlCol="0">
            <a:spAutoFit/>
          </a:bodyPr>
          <a:lstStyle/>
          <a:p>
            <a:pPr algn="ctr"/>
            <a:r>
              <a:rPr lang="da-DK" sz="800" i="1" dirty="0">
                <a:solidFill>
                  <a:schemeClr val="bg1">
                    <a:lumMod val="65000"/>
                  </a:schemeClr>
                </a:solidFill>
                <a:latin typeface="Arial" charset="0"/>
                <a:ea typeface="Arial" charset="0"/>
                <a:cs typeface="Arial" charset="0"/>
              </a:rPr>
              <a:t>Alle rettigheder forbeholdes af DBU.</a:t>
            </a:r>
            <a:r>
              <a:rPr lang="da-DK" sz="800" dirty="0">
                <a:solidFill>
                  <a:schemeClr val="bg1">
                    <a:lumMod val="65000"/>
                  </a:schemeClr>
                </a:solidFill>
                <a:latin typeface="Arial" charset="0"/>
                <a:ea typeface="Arial" charset="0"/>
                <a:cs typeface="Arial" charset="0"/>
              </a:rPr>
              <a:t> </a:t>
            </a:r>
            <a:r>
              <a:rPr lang="da-DK" sz="800" i="1" dirty="0">
                <a:solidFill>
                  <a:schemeClr val="bg1">
                    <a:lumMod val="65000"/>
                  </a:schemeClr>
                </a:solidFill>
                <a:latin typeface="Arial" charset="0"/>
                <a:ea typeface="Arial" charset="0"/>
                <a:cs typeface="Arial" charset="0"/>
              </a:rPr>
              <a:t>Mekanisk, elektronisk, fotografisk eller anden gengivelse, kopiering, ændring mv. af nærværende eller dele af nærværende materiale er ikke tilladt uden forudgående skriftlig tilladelse fra DBU.</a:t>
            </a:r>
            <a:endParaRPr lang="da-DK" sz="800" dirty="0">
              <a:solidFill>
                <a:schemeClr val="bg1">
                  <a:lumMod val="65000"/>
                </a:schemeClr>
              </a:solidFill>
              <a:latin typeface="Arial" charset="0"/>
              <a:ea typeface="Arial" charset="0"/>
              <a:cs typeface="Arial" charset="0"/>
            </a:endParaRPr>
          </a:p>
        </p:txBody>
      </p:sp>
    </p:spTree>
    <p:extLst>
      <p:ext uri="{BB962C8B-B14F-4D97-AF65-F5344CB8AC3E}">
        <p14:creationId xmlns:p14="http://schemas.microsoft.com/office/powerpoint/2010/main" val="3870209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733066" y="4544575"/>
            <a:ext cx="8429984" cy="744252"/>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defTabSz="1042988">
              <a:spcBef>
                <a:spcPct val="50000"/>
              </a:spcBef>
            </a:pPr>
            <a:r>
              <a:rPr lang="da-DK" sz="2000" dirty="0">
                <a:solidFill>
                  <a:schemeClr val="bg1"/>
                </a:solidFill>
                <a:latin typeface="Arial" charset="0"/>
                <a:ea typeface="Arial" charset="0"/>
                <a:cs typeface="Arial" charset="0"/>
              </a:rPr>
              <a:t>Øvelse 3B: </a:t>
            </a:r>
          </a:p>
          <a:p>
            <a:pPr defTabSz="1042988">
              <a:spcBef>
                <a:spcPct val="50000"/>
              </a:spcBef>
            </a:pPr>
            <a:r>
              <a:rPr lang="da-DK" sz="2000" dirty="0">
                <a:solidFill>
                  <a:schemeClr val="bg1"/>
                </a:solidFill>
                <a:latin typeface="Arial" charset="0"/>
                <a:ea typeface="Arial" charset="0"/>
                <a:cs typeface="Arial" charset="0"/>
              </a:rPr>
              <a:t>’Kalorie </a:t>
            </a:r>
            <a:r>
              <a:rPr lang="da-DK" sz="2000" dirty="0" err="1">
                <a:solidFill>
                  <a:schemeClr val="bg1"/>
                </a:solidFill>
                <a:latin typeface="Arial" charset="0"/>
                <a:ea typeface="Arial" charset="0"/>
                <a:cs typeface="Arial" charset="0"/>
              </a:rPr>
              <a:t>walk</a:t>
            </a:r>
            <a:r>
              <a:rPr lang="da-DK" sz="2000" dirty="0">
                <a:solidFill>
                  <a:schemeClr val="bg1"/>
                </a:solidFill>
                <a:latin typeface="Arial" charset="0"/>
                <a:ea typeface="Arial" charset="0"/>
                <a:cs typeface="Arial" charset="0"/>
              </a:rPr>
              <a:t>-and-talk’</a:t>
            </a:r>
          </a:p>
          <a:p>
            <a:endParaRPr lang="da-DK" sz="2000" dirty="0">
              <a:solidFill>
                <a:schemeClr val="bg1"/>
              </a:solidFill>
              <a:latin typeface="Arial" charset="0"/>
              <a:ea typeface="Arial" charset="0"/>
              <a:cs typeface="Arial" charset="0"/>
            </a:endParaRPr>
          </a:p>
          <a:p>
            <a:endParaRPr lang="da-DK" sz="2000" dirty="0">
              <a:solidFill>
                <a:schemeClr val="bg1"/>
              </a:solidFill>
              <a:latin typeface="Arial" charset="0"/>
              <a:ea typeface="Arial" charset="0"/>
              <a:cs typeface="Arial" charset="0"/>
            </a:endParaRPr>
          </a:p>
        </p:txBody>
      </p:sp>
      <p:sp>
        <p:nvSpPr>
          <p:cNvPr id="6" name="Pladsholder til slidenummer 5"/>
          <p:cNvSpPr>
            <a:spLocks noGrp="1"/>
          </p:cNvSpPr>
          <p:nvPr>
            <p:ph type="sldNum" sz="quarter" idx="12"/>
          </p:nvPr>
        </p:nvSpPr>
        <p:spPr>
          <a:xfrm>
            <a:off x="324014" y="6248500"/>
            <a:ext cx="497294" cy="206629"/>
          </a:xfrm>
          <a:prstGeom prst="rect">
            <a:avLst/>
          </a:prstGeom>
        </p:spPr>
        <p:txBody>
          <a:bodyPr/>
          <a:lstStyle/>
          <a:p>
            <a:fld id="{4D12D5F0-7BF3-524C-BFE7-356EAEF04FA0}" type="slidenum">
              <a:rPr lang="da-DK" smtClean="0"/>
              <a:pPr/>
              <a:t>17</a:t>
            </a:fld>
            <a:endParaRPr lang="da-DK" dirty="0"/>
          </a:p>
        </p:txBody>
      </p:sp>
      <p:sp>
        <p:nvSpPr>
          <p:cNvPr id="5" name="Rektangel 4"/>
          <p:cNvSpPr/>
          <p:nvPr/>
        </p:nvSpPr>
        <p:spPr>
          <a:xfrm>
            <a:off x="114300" y="3171825"/>
            <a:ext cx="11844338" cy="1185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Billed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99075" y="5245100"/>
            <a:ext cx="2536923" cy="1793526"/>
          </a:xfrm>
          <a:prstGeom prst="rect">
            <a:avLst/>
          </a:prstGeom>
        </p:spPr>
      </p:pic>
      <p:sp>
        <p:nvSpPr>
          <p:cNvPr id="8" name="Tekstfelt 7"/>
          <p:cNvSpPr txBox="1"/>
          <p:nvPr/>
        </p:nvSpPr>
        <p:spPr>
          <a:xfrm>
            <a:off x="318052" y="6639338"/>
            <a:ext cx="11595652" cy="215444"/>
          </a:xfrm>
          <a:prstGeom prst="rect">
            <a:avLst/>
          </a:prstGeom>
          <a:noFill/>
        </p:spPr>
        <p:txBody>
          <a:bodyPr wrap="square" rtlCol="0">
            <a:spAutoFit/>
          </a:bodyPr>
          <a:lstStyle/>
          <a:p>
            <a:pPr algn="ctr"/>
            <a:r>
              <a:rPr lang="da-DK" sz="800" i="1" dirty="0">
                <a:solidFill>
                  <a:schemeClr val="bg1">
                    <a:lumMod val="65000"/>
                  </a:schemeClr>
                </a:solidFill>
                <a:latin typeface="Arial" charset="0"/>
                <a:ea typeface="Arial" charset="0"/>
                <a:cs typeface="Arial" charset="0"/>
              </a:rPr>
              <a:t>Alle rettigheder forbeholdes af DBU.</a:t>
            </a:r>
            <a:r>
              <a:rPr lang="da-DK" sz="800" dirty="0">
                <a:solidFill>
                  <a:schemeClr val="bg1">
                    <a:lumMod val="65000"/>
                  </a:schemeClr>
                </a:solidFill>
                <a:latin typeface="Arial" charset="0"/>
                <a:ea typeface="Arial" charset="0"/>
                <a:cs typeface="Arial" charset="0"/>
              </a:rPr>
              <a:t> </a:t>
            </a:r>
            <a:r>
              <a:rPr lang="da-DK" sz="800" i="1" dirty="0">
                <a:solidFill>
                  <a:schemeClr val="bg1">
                    <a:lumMod val="65000"/>
                  </a:schemeClr>
                </a:solidFill>
                <a:latin typeface="Arial" charset="0"/>
                <a:ea typeface="Arial" charset="0"/>
                <a:cs typeface="Arial" charset="0"/>
              </a:rPr>
              <a:t>Mekanisk, elektronisk, fotografisk eller anden gengivelse, kopiering, ændring mv. af nærværende eller dele af nærværende materiale er ikke tilladt uden forudgående skriftlig tilladelse fra DBU.</a:t>
            </a:r>
            <a:endParaRPr lang="da-DK" sz="800" dirty="0">
              <a:solidFill>
                <a:schemeClr val="bg1">
                  <a:lumMod val="65000"/>
                </a:schemeClr>
              </a:solidFill>
              <a:latin typeface="Arial" charset="0"/>
              <a:ea typeface="Arial" charset="0"/>
              <a:cs typeface="Arial" charset="0"/>
            </a:endParaRPr>
          </a:p>
        </p:txBody>
      </p:sp>
      <p:pic>
        <p:nvPicPr>
          <p:cNvPr id="3" name="Billed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91428" y="-726944"/>
            <a:ext cx="10248900" cy="5067300"/>
          </a:xfrm>
          <a:prstGeom prst="rect">
            <a:avLst/>
          </a:prstGeom>
        </p:spPr>
      </p:pic>
      <p:sp>
        <p:nvSpPr>
          <p:cNvPr id="4" name="Rektangel 3"/>
          <p:cNvSpPr/>
          <p:nvPr/>
        </p:nvSpPr>
        <p:spPr>
          <a:xfrm>
            <a:off x="2550436" y="444431"/>
            <a:ext cx="7296870" cy="338554"/>
          </a:xfrm>
          <a:prstGeom prst="rect">
            <a:avLst/>
          </a:prstGeom>
        </p:spPr>
        <p:txBody>
          <a:bodyPr wrap="none">
            <a:spAutoFit/>
          </a:bodyPr>
          <a:lstStyle/>
          <a:p>
            <a:pPr algn="ctr"/>
            <a:r>
              <a:rPr lang="da-DK" sz="2400" b="1" baseline="30000" dirty="0">
                <a:solidFill>
                  <a:srgbClr val="000000"/>
                </a:solidFill>
                <a:latin typeface="Gotham-Bold" charset="0"/>
              </a:rPr>
              <a:t>Hvor meget forbrænder en person på 70 kg i forskellige situationer?</a:t>
            </a:r>
          </a:p>
        </p:txBody>
      </p:sp>
    </p:spTree>
    <p:extLst>
      <p:ext uri="{BB962C8B-B14F-4D97-AF65-F5344CB8AC3E}">
        <p14:creationId xmlns:p14="http://schemas.microsoft.com/office/powerpoint/2010/main" val="213951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a:xfrm>
            <a:off x="6845300" y="-37215"/>
            <a:ext cx="5181600" cy="6032500"/>
          </a:xfrm>
          <a:custGeom>
            <a:avLst/>
            <a:gdLst>
              <a:gd name="connsiteX0" fmla="*/ 0 w 5029200"/>
              <a:gd name="connsiteY0" fmla="*/ 0 h 5422900"/>
              <a:gd name="connsiteX1" fmla="*/ 5029200 w 5029200"/>
              <a:gd name="connsiteY1" fmla="*/ 0 h 5422900"/>
              <a:gd name="connsiteX2" fmla="*/ 5029200 w 5029200"/>
              <a:gd name="connsiteY2" fmla="*/ 5422900 h 5422900"/>
              <a:gd name="connsiteX3" fmla="*/ 0 w 5029200"/>
              <a:gd name="connsiteY3" fmla="*/ 5422900 h 5422900"/>
              <a:gd name="connsiteX4" fmla="*/ 0 w 5029200"/>
              <a:gd name="connsiteY4" fmla="*/ 0 h 5422900"/>
              <a:gd name="connsiteX0" fmla="*/ 0 w 5054600"/>
              <a:gd name="connsiteY0" fmla="*/ 0 h 5422900"/>
              <a:gd name="connsiteX1" fmla="*/ 5029200 w 5054600"/>
              <a:gd name="connsiteY1" fmla="*/ 0 h 5422900"/>
              <a:gd name="connsiteX2" fmla="*/ 5054600 w 5054600"/>
              <a:gd name="connsiteY2" fmla="*/ 4394200 h 5422900"/>
              <a:gd name="connsiteX3" fmla="*/ 0 w 5054600"/>
              <a:gd name="connsiteY3" fmla="*/ 5422900 h 5422900"/>
              <a:gd name="connsiteX4" fmla="*/ 0 w 5054600"/>
              <a:gd name="connsiteY4" fmla="*/ 0 h 5422900"/>
              <a:gd name="connsiteX0" fmla="*/ 0 w 5080000"/>
              <a:gd name="connsiteY0" fmla="*/ 0 h 5422900"/>
              <a:gd name="connsiteX1" fmla="*/ 5029200 w 5080000"/>
              <a:gd name="connsiteY1" fmla="*/ 0 h 5422900"/>
              <a:gd name="connsiteX2" fmla="*/ 5080000 w 5080000"/>
              <a:gd name="connsiteY2" fmla="*/ 4546600 h 5422900"/>
              <a:gd name="connsiteX3" fmla="*/ 0 w 5080000"/>
              <a:gd name="connsiteY3" fmla="*/ 5422900 h 5422900"/>
              <a:gd name="connsiteX4" fmla="*/ 0 w 5080000"/>
              <a:gd name="connsiteY4" fmla="*/ 0 h 5422900"/>
              <a:gd name="connsiteX0" fmla="*/ 0 w 5029200"/>
              <a:gd name="connsiteY0" fmla="*/ 0 h 5422900"/>
              <a:gd name="connsiteX1" fmla="*/ 5029200 w 5029200"/>
              <a:gd name="connsiteY1" fmla="*/ 0 h 5422900"/>
              <a:gd name="connsiteX2" fmla="*/ 5029200 w 5029200"/>
              <a:gd name="connsiteY2" fmla="*/ 4962857 h 5422900"/>
              <a:gd name="connsiteX3" fmla="*/ 0 w 5029200"/>
              <a:gd name="connsiteY3" fmla="*/ 5422900 h 5422900"/>
              <a:gd name="connsiteX4" fmla="*/ 0 w 5029200"/>
              <a:gd name="connsiteY4" fmla="*/ 0 h 542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5422900">
                <a:moveTo>
                  <a:pt x="0" y="0"/>
                </a:moveTo>
                <a:lnTo>
                  <a:pt x="5029200" y="0"/>
                </a:lnTo>
                <a:lnTo>
                  <a:pt x="5029200" y="4962857"/>
                </a:lnTo>
                <a:lnTo>
                  <a:pt x="0" y="54229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4" name="Billed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75988" y="1460940"/>
            <a:ext cx="5281903" cy="3525920"/>
          </a:xfrm>
          <a:prstGeom prst="rect">
            <a:avLst/>
          </a:prstGeom>
        </p:spPr>
      </p:pic>
      <p:pic>
        <p:nvPicPr>
          <p:cNvPr id="3" name="Billed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el 1"/>
          <p:cNvSpPr txBox="1">
            <a:spLocks/>
          </p:cNvSpPr>
          <p:nvPr/>
        </p:nvSpPr>
        <p:spPr>
          <a:xfrm>
            <a:off x="733066" y="1921323"/>
            <a:ext cx="5604234" cy="3689255"/>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171450" indent="-171450">
              <a:lnSpc>
                <a:spcPct val="100000"/>
              </a:lnSpc>
              <a:buFont typeface="Arial" charset="0"/>
              <a:buChar char="•"/>
            </a:pPr>
            <a:r>
              <a:rPr lang="da-DK" sz="1400" b="0" dirty="0">
                <a:solidFill>
                  <a:schemeClr val="bg1"/>
                </a:solidFill>
                <a:latin typeface="Arial" charset="0"/>
                <a:ea typeface="Arial" charset="0"/>
                <a:cs typeface="Arial" charset="0"/>
              </a:rPr>
              <a:t>Energiforbruget under fysisk aktivitet stiger, hvis intensiteten stiger.</a:t>
            </a:r>
          </a:p>
          <a:p>
            <a:pPr marL="171450" indent="-171450">
              <a:lnSpc>
                <a:spcPct val="100000"/>
              </a:lnSpc>
              <a:buFont typeface="Arial" charset="0"/>
              <a:buChar char="•"/>
            </a:pPr>
            <a:endParaRPr lang="da-DK" sz="1400" b="0" dirty="0">
              <a:solidFill>
                <a:schemeClr val="bg1"/>
              </a:solidFill>
              <a:latin typeface="Arial" charset="0"/>
              <a:ea typeface="Arial" charset="0"/>
              <a:cs typeface="Arial" charset="0"/>
            </a:endParaRPr>
          </a:p>
          <a:p>
            <a:pPr marL="171450" indent="-171450">
              <a:lnSpc>
                <a:spcPct val="100000"/>
              </a:lnSpc>
              <a:buFont typeface="Arial" charset="0"/>
              <a:buChar char="•"/>
            </a:pPr>
            <a:r>
              <a:rPr lang="da-DK" sz="1400" b="0" dirty="0">
                <a:solidFill>
                  <a:schemeClr val="bg1"/>
                </a:solidFill>
                <a:latin typeface="Arial" charset="0"/>
                <a:ea typeface="Arial" charset="0"/>
                <a:cs typeface="Arial" charset="0"/>
              </a:rPr>
              <a:t>Når intensiteten stiger, slår hjertet hurtigere = højere puls.</a:t>
            </a:r>
          </a:p>
          <a:p>
            <a:pPr marL="171450" indent="-171450">
              <a:lnSpc>
                <a:spcPct val="100000"/>
              </a:lnSpc>
              <a:buFont typeface="Arial" charset="0"/>
              <a:buChar char="•"/>
            </a:pPr>
            <a:endParaRPr lang="da-DK" sz="1400" b="0" dirty="0">
              <a:solidFill>
                <a:schemeClr val="bg1"/>
              </a:solidFill>
              <a:latin typeface="Arial" charset="0"/>
              <a:ea typeface="Arial" charset="0"/>
              <a:cs typeface="Arial" charset="0"/>
            </a:endParaRPr>
          </a:p>
          <a:p>
            <a:pPr marL="171450" indent="-171450">
              <a:lnSpc>
                <a:spcPct val="100000"/>
              </a:lnSpc>
              <a:buFont typeface="Arial" charset="0"/>
              <a:buChar char="•"/>
            </a:pPr>
            <a:r>
              <a:rPr lang="da-DK" sz="1400" b="0" dirty="0">
                <a:solidFill>
                  <a:schemeClr val="bg1"/>
                </a:solidFill>
                <a:latin typeface="Arial" charset="0"/>
                <a:ea typeface="Arial" charset="0"/>
                <a:cs typeface="Arial" charset="0"/>
              </a:rPr>
              <a:t>Man begynder at svede og har svært ved at trække vejret.</a:t>
            </a:r>
            <a:br>
              <a:rPr lang="da-DK" sz="1400" b="0" dirty="0">
                <a:solidFill>
                  <a:schemeClr val="bg1"/>
                </a:solidFill>
                <a:latin typeface="Arial" charset="0"/>
                <a:ea typeface="Arial" charset="0"/>
                <a:cs typeface="Arial" charset="0"/>
              </a:rPr>
            </a:br>
            <a:endParaRPr lang="da-DK" sz="1400" b="0" dirty="0">
              <a:solidFill>
                <a:schemeClr val="bg1"/>
              </a:solidFill>
              <a:latin typeface="Arial" charset="0"/>
              <a:ea typeface="Arial" charset="0"/>
              <a:cs typeface="Arial" charset="0"/>
            </a:endParaRPr>
          </a:p>
          <a:p>
            <a:pPr marL="171450" indent="-171450">
              <a:lnSpc>
                <a:spcPct val="100000"/>
              </a:lnSpc>
              <a:buFont typeface="Arial" charset="0"/>
              <a:buChar char="•"/>
            </a:pPr>
            <a:r>
              <a:rPr lang="da-DK" sz="1400" b="0" dirty="0">
                <a:solidFill>
                  <a:schemeClr val="bg1"/>
                </a:solidFill>
                <a:latin typeface="Arial" charset="0"/>
                <a:ea typeface="Arial" charset="0"/>
                <a:cs typeface="Arial" charset="0"/>
              </a:rPr>
              <a:t>Fodbold er et godt eksempel på en træningsform med høj intensitet, fordi man får pulsen højt op. Hvis du måler din puls i løbet af en kamp, vil den oftest være omkring eller over 170 slag/min.</a:t>
            </a:r>
          </a:p>
          <a:p>
            <a:pPr marL="171450" indent="-171450">
              <a:lnSpc>
                <a:spcPct val="100000"/>
              </a:lnSpc>
              <a:buFont typeface="Arial" charset="0"/>
              <a:buChar char="•"/>
            </a:pPr>
            <a:endParaRPr lang="da-DK" sz="1400" b="0" dirty="0">
              <a:solidFill>
                <a:schemeClr val="bg1"/>
              </a:solidFill>
              <a:latin typeface="Arial" charset="0"/>
              <a:ea typeface="Arial" charset="0"/>
              <a:cs typeface="Arial" charset="0"/>
            </a:endParaRPr>
          </a:p>
          <a:p>
            <a:pPr marL="171450" indent="-171450">
              <a:lnSpc>
                <a:spcPct val="100000"/>
              </a:lnSpc>
              <a:buFont typeface="Arial" charset="0"/>
              <a:buChar char="•"/>
            </a:pPr>
            <a:r>
              <a:rPr lang="da-DK" sz="1400" b="0" dirty="0">
                <a:solidFill>
                  <a:schemeClr val="bg1"/>
                </a:solidFill>
                <a:latin typeface="Arial" charset="0"/>
                <a:ea typeface="Arial" charset="0"/>
                <a:cs typeface="Arial" charset="0"/>
              </a:rPr>
              <a:t>Hvis du går en tur eller går i skole, vil din puls oftest være omkring 100 slag/min, og mens du sidder eller ligger ned, vil din puls oftest være mellem 50-75 slag/min.</a:t>
            </a:r>
          </a:p>
          <a:p>
            <a:pPr marL="171450" indent="-171450">
              <a:lnSpc>
                <a:spcPct val="150000"/>
              </a:lnSpc>
              <a:buFont typeface="Arial" charset="0"/>
              <a:buChar char="•"/>
            </a:pPr>
            <a:endParaRPr lang="da-DK" sz="1400" b="0" dirty="0">
              <a:solidFill>
                <a:schemeClr val="bg1"/>
              </a:solidFill>
              <a:latin typeface="Arial" charset="0"/>
              <a:ea typeface="Arial" charset="0"/>
              <a:cs typeface="Arial" charset="0"/>
            </a:endParaRPr>
          </a:p>
          <a:p>
            <a:pPr marL="285750" indent="-285750">
              <a:lnSpc>
                <a:spcPct val="150000"/>
              </a:lnSpc>
              <a:buFont typeface="Arial" charset="0"/>
              <a:buChar char="•"/>
            </a:pPr>
            <a:endParaRPr lang="da-DK" sz="1400" b="0" dirty="0">
              <a:solidFill>
                <a:schemeClr val="bg1"/>
              </a:solidFill>
              <a:latin typeface="Arial" charset="0"/>
              <a:ea typeface="Arial" charset="0"/>
              <a:cs typeface="Arial" charset="0"/>
            </a:endParaRPr>
          </a:p>
        </p:txBody>
      </p:sp>
      <p:sp>
        <p:nvSpPr>
          <p:cNvPr id="8" name="Titel 1"/>
          <p:cNvSpPr txBox="1">
            <a:spLocks/>
          </p:cNvSpPr>
          <p:nvPr/>
        </p:nvSpPr>
        <p:spPr>
          <a:xfrm>
            <a:off x="733066" y="516546"/>
            <a:ext cx="5436915" cy="1111266"/>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a-DK" sz="2400" dirty="0">
                <a:solidFill>
                  <a:schemeClr val="bg1"/>
                </a:solidFill>
                <a:latin typeface="Arial" charset="0"/>
                <a:ea typeface="Arial" charset="0"/>
                <a:cs typeface="Arial" charset="0"/>
              </a:rPr>
              <a:t>Modul 4: Træning og intensitet  </a:t>
            </a:r>
          </a:p>
          <a:p>
            <a:endParaRPr lang="da-DK" sz="1800" b="0" dirty="0">
              <a:solidFill>
                <a:schemeClr val="bg1"/>
              </a:solidFill>
              <a:latin typeface="Arial" charset="0"/>
              <a:ea typeface="Arial" charset="0"/>
              <a:cs typeface="Arial" charset="0"/>
            </a:endParaRPr>
          </a:p>
          <a:p>
            <a:endParaRPr lang="da-DK" sz="1800" dirty="0">
              <a:solidFill>
                <a:schemeClr val="bg1"/>
              </a:solidFill>
              <a:latin typeface="Arial" charset="0"/>
              <a:ea typeface="Arial" charset="0"/>
              <a:cs typeface="Arial" charset="0"/>
            </a:endParaRPr>
          </a:p>
          <a:p>
            <a:r>
              <a:rPr lang="da-DK" sz="1800" dirty="0">
                <a:solidFill>
                  <a:schemeClr val="bg1"/>
                </a:solidFill>
                <a:latin typeface="Arial" charset="0"/>
                <a:ea typeface="Arial" charset="0"/>
                <a:cs typeface="Arial" charset="0"/>
              </a:rPr>
              <a:t>Hvornår ’virker det’, når jeg træner?</a:t>
            </a:r>
          </a:p>
          <a:p>
            <a:endParaRPr lang="da-DK" sz="2400" dirty="0">
              <a:solidFill>
                <a:schemeClr val="bg1"/>
              </a:solidFill>
              <a:latin typeface="Arial" charset="0"/>
              <a:ea typeface="Arial" charset="0"/>
              <a:cs typeface="Arial" charset="0"/>
            </a:endParaRPr>
          </a:p>
        </p:txBody>
      </p:sp>
      <p:sp>
        <p:nvSpPr>
          <p:cNvPr id="2" name="Pladsholder til slidenummer 1"/>
          <p:cNvSpPr>
            <a:spLocks noGrp="1"/>
          </p:cNvSpPr>
          <p:nvPr>
            <p:ph type="sldNum" sz="quarter" idx="12"/>
          </p:nvPr>
        </p:nvSpPr>
        <p:spPr>
          <a:xfrm>
            <a:off x="318052" y="6287090"/>
            <a:ext cx="497294" cy="206629"/>
          </a:xfrm>
          <a:prstGeom prst="rect">
            <a:avLst/>
          </a:prstGeom>
        </p:spPr>
        <p:txBody>
          <a:bodyPr/>
          <a:lstStyle/>
          <a:p>
            <a:fld id="{4D12D5F0-7BF3-524C-BFE7-356EAEF04FA0}" type="slidenum">
              <a:rPr lang="da-DK" smtClean="0"/>
              <a:pPr/>
              <a:t>18</a:t>
            </a:fld>
            <a:endParaRPr lang="da-DK" dirty="0"/>
          </a:p>
        </p:txBody>
      </p:sp>
      <p:pic>
        <p:nvPicPr>
          <p:cNvPr id="11" name="Billed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99075" y="5245100"/>
            <a:ext cx="2536923" cy="1793526"/>
          </a:xfrm>
          <a:prstGeom prst="rect">
            <a:avLst/>
          </a:prstGeom>
        </p:spPr>
      </p:pic>
      <p:sp>
        <p:nvSpPr>
          <p:cNvPr id="12" name="Tekstfelt 11"/>
          <p:cNvSpPr txBox="1"/>
          <p:nvPr/>
        </p:nvSpPr>
        <p:spPr>
          <a:xfrm>
            <a:off x="318052" y="6639338"/>
            <a:ext cx="11595652" cy="215444"/>
          </a:xfrm>
          <a:prstGeom prst="rect">
            <a:avLst/>
          </a:prstGeom>
          <a:noFill/>
        </p:spPr>
        <p:txBody>
          <a:bodyPr wrap="square" rtlCol="0">
            <a:spAutoFit/>
          </a:bodyPr>
          <a:lstStyle/>
          <a:p>
            <a:pPr algn="ctr"/>
            <a:r>
              <a:rPr lang="da-DK" sz="800" i="1" dirty="0">
                <a:solidFill>
                  <a:schemeClr val="bg1">
                    <a:lumMod val="65000"/>
                  </a:schemeClr>
                </a:solidFill>
                <a:latin typeface="Arial" charset="0"/>
                <a:ea typeface="Arial" charset="0"/>
                <a:cs typeface="Arial" charset="0"/>
              </a:rPr>
              <a:t>Alle rettigheder forbeholdes af DBU.</a:t>
            </a:r>
            <a:r>
              <a:rPr lang="da-DK" sz="800" dirty="0">
                <a:solidFill>
                  <a:schemeClr val="bg1">
                    <a:lumMod val="65000"/>
                  </a:schemeClr>
                </a:solidFill>
                <a:latin typeface="Arial" charset="0"/>
                <a:ea typeface="Arial" charset="0"/>
                <a:cs typeface="Arial" charset="0"/>
              </a:rPr>
              <a:t> </a:t>
            </a:r>
            <a:r>
              <a:rPr lang="da-DK" sz="800" i="1" dirty="0">
                <a:solidFill>
                  <a:schemeClr val="bg1">
                    <a:lumMod val="65000"/>
                  </a:schemeClr>
                </a:solidFill>
                <a:latin typeface="Arial" charset="0"/>
                <a:ea typeface="Arial" charset="0"/>
                <a:cs typeface="Arial" charset="0"/>
              </a:rPr>
              <a:t>Mekanisk, elektronisk, fotografisk eller anden gengivelse, kopiering, ændring mv. af nærværende eller dele af nærværende materiale er ikke tilladt uden forudgående skriftlig tilladelse fra DBU.</a:t>
            </a:r>
            <a:endParaRPr lang="da-DK" sz="800" dirty="0">
              <a:solidFill>
                <a:schemeClr val="bg1">
                  <a:lumMod val="65000"/>
                </a:schemeClr>
              </a:solidFill>
              <a:latin typeface="Arial" charset="0"/>
              <a:ea typeface="Arial" charset="0"/>
              <a:cs typeface="Arial" charset="0"/>
            </a:endParaRPr>
          </a:p>
        </p:txBody>
      </p:sp>
    </p:spTree>
    <p:extLst>
      <p:ext uri="{BB962C8B-B14F-4D97-AF65-F5344CB8AC3E}">
        <p14:creationId xmlns:p14="http://schemas.microsoft.com/office/powerpoint/2010/main" val="653471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a:xfrm>
            <a:off x="6845300" y="0"/>
            <a:ext cx="5181600" cy="6032500"/>
          </a:xfrm>
          <a:custGeom>
            <a:avLst/>
            <a:gdLst>
              <a:gd name="connsiteX0" fmla="*/ 0 w 5029200"/>
              <a:gd name="connsiteY0" fmla="*/ 0 h 5422900"/>
              <a:gd name="connsiteX1" fmla="*/ 5029200 w 5029200"/>
              <a:gd name="connsiteY1" fmla="*/ 0 h 5422900"/>
              <a:gd name="connsiteX2" fmla="*/ 5029200 w 5029200"/>
              <a:gd name="connsiteY2" fmla="*/ 5422900 h 5422900"/>
              <a:gd name="connsiteX3" fmla="*/ 0 w 5029200"/>
              <a:gd name="connsiteY3" fmla="*/ 5422900 h 5422900"/>
              <a:gd name="connsiteX4" fmla="*/ 0 w 5029200"/>
              <a:gd name="connsiteY4" fmla="*/ 0 h 5422900"/>
              <a:gd name="connsiteX0" fmla="*/ 0 w 5054600"/>
              <a:gd name="connsiteY0" fmla="*/ 0 h 5422900"/>
              <a:gd name="connsiteX1" fmla="*/ 5029200 w 5054600"/>
              <a:gd name="connsiteY1" fmla="*/ 0 h 5422900"/>
              <a:gd name="connsiteX2" fmla="*/ 5054600 w 5054600"/>
              <a:gd name="connsiteY2" fmla="*/ 4394200 h 5422900"/>
              <a:gd name="connsiteX3" fmla="*/ 0 w 5054600"/>
              <a:gd name="connsiteY3" fmla="*/ 5422900 h 5422900"/>
              <a:gd name="connsiteX4" fmla="*/ 0 w 5054600"/>
              <a:gd name="connsiteY4" fmla="*/ 0 h 5422900"/>
              <a:gd name="connsiteX0" fmla="*/ 0 w 5080000"/>
              <a:gd name="connsiteY0" fmla="*/ 0 h 5422900"/>
              <a:gd name="connsiteX1" fmla="*/ 5029200 w 5080000"/>
              <a:gd name="connsiteY1" fmla="*/ 0 h 5422900"/>
              <a:gd name="connsiteX2" fmla="*/ 5080000 w 5080000"/>
              <a:gd name="connsiteY2" fmla="*/ 4546600 h 5422900"/>
              <a:gd name="connsiteX3" fmla="*/ 0 w 5080000"/>
              <a:gd name="connsiteY3" fmla="*/ 5422900 h 5422900"/>
              <a:gd name="connsiteX4" fmla="*/ 0 w 5080000"/>
              <a:gd name="connsiteY4" fmla="*/ 0 h 5422900"/>
              <a:gd name="connsiteX0" fmla="*/ 0 w 5029200"/>
              <a:gd name="connsiteY0" fmla="*/ 0 h 5422900"/>
              <a:gd name="connsiteX1" fmla="*/ 5029200 w 5029200"/>
              <a:gd name="connsiteY1" fmla="*/ 0 h 5422900"/>
              <a:gd name="connsiteX2" fmla="*/ 5029200 w 5029200"/>
              <a:gd name="connsiteY2" fmla="*/ 4962857 h 5422900"/>
              <a:gd name="connsiteX3" fmla="*/ 0 w 5029200"/>
              <a:gd name="connsiteY3" fmla="*/ 5422900 h 5422900"/>
              <a:gd name="connsiteX4" fmla="*/ 0 w 5029200"/>
              <a:gd name="connsiteY4" fmla="*/ 0 h 542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5422900">
                <a:moveTo>
                  <a:pt x="0" y="0"/>
                </a:moveTo>
                <a:lnTo>
                  <a:pt x="5029200" y="0"/>
                </a:lnTo>
                <a:lnTo>
                  <a:pt x="5029200" y="4962857"/>
                </a:lnTo>
                <a:lnTo>
                  <a:pt x="0" y="54229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4" name="Billed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22229" y="3541594"/>
            <a:ext cx="3184667" cy="2123112"/>
          </a:xfrm>
          <a:prstGeom prst="rect">
            <a:avLst/>
          </a:prstGeom>
        </p:spPr>
      </p:pic>
      <p:pic>
        <p:nvPicPr>
          <p:cNvPr id="6" name="Billed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2229" y="192917"/>
            <a:ext cx="3155760" cy="3155760"/>
          </a:xfrm>
          <a:prstGeom prst="rect">
            <a:avLst/>
          </a:prstGeom>
        </p:spPr>
      </p:pic>
      <p:pic>
        <p:nvPicPr>
          <p:cNvPr id="3" name="Billed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4115"/>
            <a:ext cx="12192000" cy="6858000"/>
          </a:xfrm>
          <a:prstGeom prst="rect">
            <a:avLst/>
          </a:prstGeom>
        </p:spPr>
      </p:pic>
      <p:sp>
        <p:nvSpPr>
          <p:cNvPr id="8" name="Titel 1"/>
          <p:cNvSpPr txBox="1">
            <a:spLocks/>
          </p:cNvSpPr>
          <p:nvPr/>
        </p:nvSpPr>
        <p:spPr>
          <a:xfrm>
            <a:off x="733066" y="516546"/>
            <a:ext cx="5436915" cy="744252"/>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a-DK" sz="2400" dirty="0">
                <a:solidFill>
                  <a:schemeClr val="bg1"/>
                </a:solidFill>
                <a:latin typeface="Arial" charset="0"/>
                <a:ea typeface="Arial" charset="0"/>
                <a:cs typeface="Arial" charset="0"/>
              </a:rPr>
              <a:t>Øvelse 4A: ’Mål din egen puls’</a:t>
            </a:r>
          </a:p>
        </p:txBody>
      </p:sp>
      <p:sp>
        <p:nvSpPr>
          <p:cNvPr id="2" name="Pladsholder til slidenummer 1"/>
          <p:cNvSpPr>
            <a:spLocks noGrp="1"/>
          </p:cNvSpPr>
          <p:nvPr>
            <p:ph type="sldNum" sz="quarter" idx="12"/>
          </p:nvPr>
        </p:nvSpPr>
        <p:spPr>
          <a:xfrm>
            <a:off x="318052" y="6276374"/>
            <a:ext cx="497294" cy="206629"/>
          </a:xfrm>
          <a:prstGeom prst="rect">
            <a:avLst/>
          </a:prstGeom>
        </p:spPr>
        <p:txBody>
          <a:bodyPr/>
          <a:lstStyle/>
          <a:p>
            <a:fld id="{4D12D5F0-7BF3-524C-BFE7-356EAEF04FA0}" type="slidenum">
              <a:rPr lang="da-DK" smtClean="0"/>
              <a:pPr/>
              <a:t>19</a:t>
            </a:fld>
            <a:endParaRPr lang="da-DK" dirty="0"/>
          </a:p>
        </p:txBody>
      </p:sp>
      <p:sp>
        <p:nvSpPr>
          <p:cNvPr id="9" name="Titel 1"/>
          <p:cNvSpPr txBox="1">
            <a:spLocks/>
          </p:cNvSpPr>
          <p:nvPr/>
        </p:nvSpPr>
        <p:spPr>
          <a:xfrm>
            <a:off x="733066" y="1119812"/>
            <a:ext cx="5604234" cy="1270451"/>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285750" indent="-285750">
              <a:lnSpc>
                <a:spcPct val="150000"/>
              </a:lnSpc>
              <a:buFont typeface="Arial" charset="0"/>
              <a:buChar char="•"/>
            </a:pPr>
            <a:r>
              <a:rPr lang="da-DK" sz="1400" b="0" dirty="0">
                <a:solidFill>
                  <a:schemeClr val="bg1"/>
                </a:solidFill>
                <a:latin typeface="Arial" charset="0"/>
                <a:ea typeface="Arial" charset="0"/>
                <a:cs typeface="Arial" charset="0"/>
              </a:rPr>
              <a:t>Hjertet pumper blodet rundet i kroppen herunder musklerne.</a:t>
            </a:r>
          </a:p>
          <a:p>
            <a:pPr marL="285750" indent="-285750">
              <a:lnSpc>
                <a:spcPct val="150000"/>
              </a:lnSpc>
              <a:buFont typeface="Arial" charset="0"/>
              <a:buChar char="•"/>
            </a:pPr>
            <a:r>
              <a:rPr lang="da-DK" sz="1400" b="0" dirty="0">
                <a:solidFill>
                  <a:schemeClr val="bg1"/>
                </a:solidFill>
                <a:latin typeface="Arial" charset="0"/>
                <a:ea typeface="Arial" charset="0"/>
                <a:cs typeface="Arial" charset="0"/>
              </a:rPr>
              <a:t>Blodet er det der giver ilt og næring til musklerne.</a:t>
            </a:r>
          </a:p>
          <a:p>
            <a:pPr marL="285750" indent="-285750">
              <a:lnSpc>
                <a:spcPct val="150000"/>
              </a:lnSpc>
              <a:buFont typeface="Arial" charset="0"/>
              <a:buChar char="•"/>
            </a:pPr>
            <a:r>
              <a:rPr lang="da-DK" sz="1400" b="0" dirty="0">
                <a:solidFill>
                  <a:schemeClr val="bg1"/>
                </a:solidFill>
                <a:latin typeface="Arial" charset="0"/>
                <a:ea typeface="Arial" charset="0"/>
                <a:cs typeface="Arial" charset="0"/>
              </a:rPr>
              <a:t>Næring og iltbehovet stiger i musklerne efterhånden som intensiteten øges.</a:t>
            </a:r>
          </a:p>
          <a:p>
            <a:pPr marL="285750" indent="-285750">
              <a:lnSpc>
                <a:spcPct val="150000"/>
              </a:lnSpc>
              <a:buFont typeface="Arial" charset="0"/>
              <a:buChar char="•"/>
            </a:pPr>
            <a:r>
              <a:rPr lang="da-DK" sz="1400" b="0" dirty="0">
                <a:solidFill>
                  <a:schemeClr val="bg1"/>
                </a:solidFill>
                <a:latin typeface="Arial" charset="0"/>
                <a:ea typeface="Arial" charset="0"/>
                <a:cs typeface="Arial" charset="0"/>
              </a:rPr>
              <a:t>Det antal gange hjertet trækker sig sammen og pumper blod rundt i kroppen hvert minut, kan måles og kaldes pulsfrekvensen.</a:t>
            </a:r>
          </a:p>
          <a:p>
            <a:pPr marL="285750" indent="-285750">
              <a:lnSpc>
                <a:spcPct val="150000"/>
              </a:lnSpc>
              <a:buFont typeface="Arial" charset="0"/>
              <a:buChar char="•"/>
            </a:pPr>
            <a:r>
              <a:rPr lang="da-DK" sz="1400" b="0" dirty="0">
                <a:solidFill>
                  <a:schemeClr val="bg1"/>
                </a:solidFill>
                <a:latin typeface="Arial" charset="0"/>
                <a:ea typeface="Arial" charset="0"/>
                <a:cs typeface="Arial" charset="0"/>
              </a:rPr>
              <a:t>Den høje puls man får under træning med høj intensitet, er med til at give en forebyggende effekt på vores sundhed, det det træner hjertet.</a:t>
            </a:r>
          </a:p>
          <a:p>
            <a:pPr>
              <a:lnSpc>
                <a:spcPct val="150000"/>
              </a:lnSpc>
            </a:pPr>
            <a:endParaRPr lang="da-DK" sz="1400" b="0" dirty="0">
              <a:solidFill>
                <a:schemeClr val="bg1"/>
              </a:solidFill>
              <a:latin typeface="Arial" charset="0"/>
              <a:ea typeface="Arial" charset="0"/>
              <a:cs typeface="Arial" charset="0"/>
            </a:endParaRPr>
          </a:p>
          <a:p>
            <a:pPr>
              <a:lnSpc>
                <a:spcPct val="150000"/>
              </a:lnSpc>
            </a:pPr>
            <a:r>
              <a:rPr lang="da-DK" sz="1400" dirty="0">
                <a:solidFill>
                  <a:schemeClr val="bg1"/>
                </a:solidFill>
                <a:latin typeface="Arial" charset="0"/>
                <a:ea typeface="Arial" charset="0"/>
                <a:cs typeface="Arial" charset="0"/>
              </a:rPr>
              <a:t>Mål din puls:</a:t>
            </a:r>
          </a:p>
          <a:p>
            <a:pPr marL="285750" indent="-285750">
              <a:lnSpc>
                <a:spcPct val="150000"/>
              </a:lnSpc>
              <a:buFont typeface="Arial" charset="0"/>
              <a:buChar char="•"/>
            </a:pPr>
            <a:r>
              <a:rPr lang="da-DK" sz="1400" b="0" dirty="0">
                <a:solidFill>
                  <a:schemeClr val="bg1"/>
                </a:solidFill>
                <a:latin typeface="Arial" charset="0"/>
                <a:ea typeface="Arial" charset="0"/>
                <a:cs typeface="Arial" charset="0"/>
              </a:rPr>
              <a:t>Du måler pulsen manuelt ved at trykke let med fingrene (ikke tommelfingeren) på håndleddet eller halspulsåren.</a:t>
            </a:r>
          </a:p>
          <a:p>
            <a:pPr marL="285750" indent="-285750">
              <a:lnSpc>
                <a:spcPct val="150000"/>
              </a:lnSpc>
              <a:buFont typeface="Arial" charset="0"/>
              <a:buChar char="•"/>
            </a:pPr>
            <a:r>
              <a:rPr lang="da-DK" sz="1400" b="0" dirty="0">
                <a:solidFill>
                  <a:schemeClr val="bg1"/>
                </a:solidFill>
                <a:latin typeface="Arial" charset="0"/>
                <a:ea typeface="Arial" charset="0"/>
                <a:cs typeface="Arial" charset="0"/>
              </a:rPr>
              <a:t>Puls angives i ”hjerteslag pr. Minut”, og du kan eksempelvis tælle pulsslag i 15 sekunder og derefter gange med 4.</a:t>
            </a:r>
          </a:p>
        </p:txBody>
      </p:sp>
      <p:pic>
        <p:nvPicPr>
          <p:cNvPr id="11" name="Billed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99075" y="5245100"/>
            <a:ext cx="2536923" cy="1793526"/>
          </a:xfrm>
          <a:prstGeom prst="rect">
            <a:avLst/>
          </a:prstGeom>
        </p:spPr>
      </p:pic>
      <p:sp>
        <p:nvSpPr>
          <p:cNvPr id="12" name="Tekstfelt 11"/>
          <p:cNvSpPr txBox="1"/>
          <p:nvPr/>
        </p:nvSpPr>
        <p:spPr>
          <a:xfrm>
            <a:off x="318052" y="6639338"/>
            <a:ext cx="11595652" cy="215444"/>
          </a:xfrm>
          <a:prstGeom prst="rect">
            <a:avLst/>
          </a:prstGeom>
          <a:noFill/>
        </p:spPr>
        <p:txBody>
          <a:bodyPr wrap="square" rtlCol="0">
            <a:spAutoFit/>
          </a:bodyPr>
          <a:lstStyle/>
          <a:p>
            <a:pPr algn="ctr"/>
            <a:r>
              <a:rPr lang="da-DK" sz="800" i="1" dirty="0">
                <a:solidFill>
                  <a:schemeClr val="bg1">
                    <a:lumMod val="65000"/>
                  </a:schemeClr>
                </a:solidFill>
                <a:latin typeface="Arial" charset="0"/>
                <a:ea typeface="Arial" charset="0"/>
                <a:cs typeface="Arial" charset="0"/>
              </a:rPr>
              <a:t>Alle rettigheder forbeholdes af DBU.</a:t>
            </a:r>
            <a:r>
              <a:rPr lang="da-DK" sz="800" dirty="0">
                <a:solidFill>
                  <a:schemeClr val="bg1">
                    <a:lumMod val="65000"/>
                  </a:schemeClr>
                </a:solidFill>
                <a:latin typeface="Arial" charset="0"/>
                <a:ea typeface="Arial" charset="0"/>
                <a:cs typeface="Arial" charset="0"/>
              </a:rPr>
              <a:t> </a:t>
            </a:r>
            <a:r>
              <a:rPr lang="da-DK" sz="800" i="1" dirty="0">
                <a:solidFill>
                  <a:schemeClr val="bg1">
                    <a:lumMod val="65000"/>
                  </a:schemeClr>
                </a:solidFill>
                <a:latin typeface="Arial" charset="0"/>
                <a:ea typeface="Arial" charset="0"/>
                <a:cs typeface="Arial" charset="0"/>
              </a:rPr>
              <a:t>Mekanisk, elektronisk, fotografisk eller anden gengivelse, kopiering, ændring mv. af nærværende eller dele af nærværende materiale er ikke tilladt uden forudgående skriftlig tilladelse fra DBU.</a:t>
            </a:r>
            <a:endParaRPr lang="da-DK" sz="800" dirty="0">
              <a:solidFill>
                <a:schemeClr val="bg1">
                  <a:lumMod val="65000"/>
                </a:schemeClr>
              </a:solidFill>
              <a:latin typeface="Arial" charset="0"/>
              <a:ea typeface="Arial" charset="0"/>
              <a:cs typeface="Arial" charset="0"/>
            </a:endParaRPr>
          </a:p>
        </p:txBody>
      </p:sp>
    </p:spTree>
    <p:extLst>
      <p:ext uri="{BB962C8B-B14F-4D97-AF65-F5344CB8AC3E}">
        <p14:creationId xmlns:p14="http://schemas.microsoft.com/office/powerpoint/2010/main" val="1300019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Pladsholder til slidenummer 1"/>
          <p:cNvSpPr>
            <a:spLocks noGrp="1"/>
          </p:cNvSpPr>
          <p:nvPr>
            <p:ph type="sldNum" sz="quarter" idx="12"/>
          </p:nvPr>
        </p:nvSpPr>
        <p:spPr>
          <a:xfrm>
            <a:off x="329341" y="6310796"/>
            <a:ext cx="497294" cy="206629"/>
          </a:xfrm>
        </p:spPr>
        <p:txBody>
          <a:bodyPr/>
          <a:lstStyle/>
          <a:p>
            <a:fld id="{4D12D5F0-7BF3-524C-BFE7-356EAEF04FA0}" type="slidenum">
              <a:rPr lang="da-DK" smtClean="0"/>
              <a:pPr/>
              <a:t>2</a:t>
            </a:fld>
            <a:endParaRPr lang="da-DK" dirty="0"/>
          </a:p>
        </p:txBody>
      </p:sp>
      <p:sp>
        <p:nvSpPr>
          <p:cNvPr id="3" name="Titel 1"/>
          <p:cNvSpPr txBox="1">
            <a:spLocks/>
          </p:cNvSpPr>
          <p:nvPr/>
        </p:nvSpPr>
        <p:spPr>
          <a:xfrm>
            <a:off x="708356" y="331362"/>
            <a:ext cx="8429984" cy="744252"/>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a-DK" sz="2800" dirty="0">
                <a:solidFill>
                  <a:schemeClr val="bg1"/>
                </a:solidFill>
                <a:latin typeface="Arial" charset="0"/>
                <a:ea typeface="Arial" charset="0"/>
                <a:cs typeface="Arial" charset="0"/>
              </a:rPr>
              <a:t>Modul 1: Sundhed hvad er det?</a:t>
            </a:r>
          </a:p>
          <a:p>
            <a:br>
              <a:rPr lang="da-DK" sz="1800" dirty="0">
                <a:solidFill>
                  <a:schemeClr val="bg1"/>
                </a:solidFill>
                <a:latin typeface="Arial" charset="0"/>
                <a:ea typeface="Arial" charset="0"/>
                <a:cs typeface="Arial" charset="0"/>
              </a:rPr>
            </a:br>
            <a:endParaRPr lang="da-DK" sz="1800" b="0" dirty="0">
              <a:solidFill>
                <a:schemeClr val="bg1"/>
              </a:solidFill>
              <a:latin typeface="Arial" charset="0"/>
              <a:ea typeface="Arial" charset="0"/>
              <a:cs typeface="Arial" charset="0"/>
            </a:endParaRPr>
          </a:p>
          <a:p>
            <a:r>
              <a:rPr lang="da-DK" sz="2400" b="0" dirty="0">
                <a:solidFill>
                  <a:schemeClr val="bg1"/>
                </a:solidFill>
                <a:latin typeface="Arial" charset="0"/>
                <a:ea typeface="Arial" charset="0"/>
                <a:cs typeface="Arial" charset="0"/>
              </a:rPr>
              <a:t>Øvelse 1A: Hvad er sundhed for dig?</a:t>
            </a:r>
          </a:p>
          <a:p>
            <a:endParaRPr lang="da-DK" sz="1800" dirty="0">
              <a:solidFill>
                <a:schemeClr val="bg1"/>
              </a:solidFill>
              <a:latin typeface="Arial" charset="0"/>
              <a:ea typeface="Arial" charset="0"/>
              <a:cs typeface="Arial" charset="0"/>
            </a:endParaRPr>
          </a:p>
        </p:txBody>
      </p:sp>
      <p:pic>
        <p:nvPicPr>
          <p:cNvPr id="6" name="Billed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99075" y="5245100"/>
            <a:ext cx="2536923" cy="1793526"/>
          </a:xfrm>
          <a:prstGeom prst="rect">
            <a:avLst/>
          </a:prstGeom>
        </p:spPr>
      </p:pic>
      <p:sp>
        <p:nvSpPr>
          <p:cNvPr id="8" name="Tekstfelt 7"/>
          <p:cNvSpPr txBox="1"/>
          <p:nvPr/>
        </p:nvSpPr>
        <p:spPr>
          <a:xfrm>
            <a:off x="318052" y="6639338"/>
            <a:ext cx="11595652" cy="215444"/>
          </a:xfrm>
          <a:prstGeom prst="rect">
            <a:avLst/>
          </a:prstGeom>
          <a:noFill/>
        </p:spPr>
        <p:txBody>
          <a:bodyPr wrap="square" rtlCol="0">
            <a:spAutoFit/>
          </a:bodyPr>
          <a:lstStyle/>
          <a:p>
            <a:pPr algn="ctr"/>
            <a:r>
              <a:rPr lang="da-DK" sz="800" i="1" dirty="0">
                <a:solidFill>
                  <a:schemeClr val="bg1">
                    <a:lumMod val="65000"/>
                  </a:schemeClr>
                </a:solidFill>
                <a:latin typeface="Arial" charset="0"/>
                <a:ea typeface="Arial" charset="0"/>
                <a:cs typeface="Arial" charset="0"/>
              </a:rPr>
              <a:t>Alle rettigheder forbeholdes af DBU.</a:t>
            </a:r>
            <a:r>
              <a:rPr lang="da-DK" sz="800" dirty="0">
                <a:solidFill>
                  <a:schemeClr val="bg1">
                    <a:lumMod val="65000"/>
                  </a:schemeClr>
                </a:solidFill>
                <a:latin typeface="Arial" charset="0"/>
                <a:ea typeface="Arial" charset="0"/>
                <a:cs typeface="Arial" charset="0"/>
              </a:rPr>
              <a:t> </a:t>
            </a:r>
            <a:r>
              <a:rPr lang="da-DK" sz="800" i="1" dirty="0">
                <a:solidFill>
                  <a:schemeClr val="bg1">
                    <a:lumMod val="65000"/>
                  </a:schemeClr>
                </a:solidFill>
                <a:latin typeface="Arial" charset="0"/>
                <a:ea typeface="Arial" charset="0"/>
                <a:cs typeface="Arial" charset="0"/>
              </a:rPr>
              <a:t>Mekanisk, elektronisk, fotografisk eller anden gengivelse, kopiering, ændring mv. af nærværende eller dele af nærværende materiale er ikke tilladt uden forudgående skriftlig tilladelse fra DBU.</a:t>
            </a:r>
            <a:endParaRPr lang="da-DK" sz="800" dirty="0">
              <a:solidFill>
                <a:schemeClr val="bg1">
                  <a:lumMod val="65000"/>
                </a:schemeClr>
              </a:solidFill>
              <a:latin typeface="Arial" charset="0"/>
              <a:ea typeface="Arial" charset="0"/>
              <a:cs typeface="Arial" charset="0"/>
            </a:endParaRPr>
          </a:p>
        </p:txBody>
      </p:sp>
    </p:spTree>
    <p:extLst>
      <p:ext uri="{BB962C8B-B14F-4D97-AF65-F5344CB8AC3E}">
        <p14:creationId xmlns:p14="http://schemas.microsoft.com/office/powerpoint/2010/main" val="3922033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73836" y="-399394"/>
            <a:ext cx="5044329" cy="3783247"/>
          </a:xfrm>
          <a:prstGeom prst="rect">
            <a:avLst/>
          </a:prstGeom>
        </p:spPr>
      </p:pic>
      <p:pic>
        <p:nvPicPr>
          <p:cNvPr id="5" name="Billed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Billed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45147"/>
            <a:ext cx="12192000" cy="6858000"/>
          </a:xfrm>
          <a:prstGeom prst="rect">
            <a:avLst/>
          </a:prstGeom>
        </p:spPr>
      </p:pic>
      <p:sp>
        <p:nvSpPr>
          <p:cNvPr id="3" name="Titel 1"/>
          <p:cNvSpPr txBox="1">
            <a:spLocks/>
          </p:cNvSpPr>
          <p:nvPr/>
        </p:nvSpPr>
        <p:spPr>
          <a:xfrm>
            <a:off x="733066" y="1424476"/>
            <a:ext cx="3753874" cy="4099381"/>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50000"/>
              </a:lnSpc>
            </a:pPr>
            <a:r>
              <a:rPr lang="da-DK" sz="1400" b="0" dirty="0">
                <a:solidFill>
                  <a:schemeClr val="bg1"/>
                </a:solidFill>
                <a:latin typeface="Arial" charset="0"/>
                <a:ea typeface="Arial" charset="0"/>
                <a:cs typeface="Arial" charset="0"/>
              </a:rPr>
              <a:t> </a:t>
            </a:r>
            <a:r>
              <a:rPr lang="mr-IN" sz="1400" b="0" dirty="0">
                <a:solidFill>
                  <a:schemeClr val="bg1"/>
                </a:solidFill>
                <a:latin typeface="Arial" charset="0"/>
                <a:ea typeface="Arial" charset="0"/>
                <a:cs typeface="Arial" charset="0"/>
              </a:rPr>
              <a:t>…</a:t>
            </a:r>
            <a:r>
              <a:rPr lang="da-DK" sz="1400" b="0" dirty="0">
                <a:solidFill>
                  <a:schemeClr val="bg1"/>
                </a:solidFill>
                <a:latin typeface="Arial" charset="0"/>
                <a:ea typeface="Arial" charset="0"/>
                <a:cs typeface="Arial" charset="0"/>
              </a:rPr>
              <a:t> Og derfor kan man ikke direkte sammenligne det tal man får.</a:t>
            </a:r>
          </a:p>
          <a:p>
            <a:pPr>
              <a:lnSpc>
                <a:spcPct val="150000"/>
              </a:lnSpc>
            </a:pPr>
            <a:r>
              <a:rPr lang="da-DK" sz="1400" b="0" dirty="0">
                <a:solidFill>
                  <a:schemeClr val="bg1"/>
                </a:solidFill>
                <a:latin typeface="Arial" charset="0"/>
                <a:ea typeface="Arial" charset="0"/>
                <a:cs typeface="Arial" charset="0"/>
              </a:rPr>
              <a:t>Til gengæld kan man, hvis man kender sin maksimale puls, regne ud, hvad belastningen er for en given aktivitet.</a:t>
            </a:r>
          </a:p>
          <a:p>
            <a:pPr>
              <a:lnSpc>
                <a:spcPct val="150000"/>
              </a:lnSpc>
            </a:pPr>
            <a:endParaRPr lang="da-DK" sz="1400" b="0" dirty="0">
              <a:solidFill>
                <a:schemeClr val="bg1"/>
              </a:solidFill>
              <a:latin typeface="Arial" charset="0"/>
              <a:ea typeface="Arial" charset="0"/>
              <a:cs typeface="Arial" charset="0"/>
            </a:endParaRPr>
          </a:p>
          <a:p>
            <a:pPr>
              <a:lnSpc>
                <a:spcPct val="150000"/>
              </a:lnSpc>
            </a:pPr>
            <a:r>
              <a:rPr lang="da-DK" sz="1400" b="0" dirty="0">
                <a:solidFill>
                  <a:schemeClr val="bg1"/>
                </a:solidFill>
                <a:latin typeface="Arial" charset="0"/>
                <a:ea typeface="Arial" charset="0"/>
                <a:cs typeface="Arial" charset="0"/>
              </a:rPr>
              <a:t>Husk, at man ikke kan forandre sin maksimale puls gennem træning, den har en øvre grænse. Den ændrer sig altså ikke ved træning. Derimod kan træning gøre, at en given aktivitet ikke føles lige så hård og ikke er lige så belastende, som før man kom i form.</a:t>
            </a:r>
          </a:p>
          <a:p>
            <a:pPr>
              <a:lnSpc>
                <a:spcPct val="150000"/>
              </a:lnSpc>
            </a:pPr>
            <a:endParaRPr lang="da-DK" sz="1200" b="0" dirty="0">
              <a:solidFill>
                <a:schemeClr val="bg1"/>
              </a:solidFill>
              <a:latin typeface="Arial" charset="0"/>
              <a:ea typeface="Arial" charset="0"/>
              <a:cs typeface="Arial" charset="0"/>
            </a:endParaRPr>
          </a:p>
        </p:txBody>
      </p:sp>
      <p:sp>
        <p:nvSpPr>
          <p:cNvPr id="2" name="Titel 1"/>
          <p:cNvSpPr txBox="1">
            <a:spLocks/>
          </p:cNvSpPr>
          <p:nvPr/>
        </p:nvSpPr>
        <p:spPr>
          <a:xfrm>
            <a:off x="733066" y="747977"/>
            <a:ext cx="8429984" cy="744252"/>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a-DK" sz="1800" dirty="0">
                <a:solidFill>
                  <a:schemeClr val="bg1"/>
                </a:solidFill>
                <a:latin typeface="Arial" charset="0"/>
                <a:ea typeface="Arial" charset="0"/>
                <a:cs typeface="Arial" charset="0"/>
              </a:rPr>
              <a:t>VI HAR ALLE FORSKELLIG PULS </a:t>
            </a:r>
            <a:r>
              <a:rPr lang="mr-IN" sz="1800" dirty="0">
                <a:solidFill>
                  <a:schemeClr val="bg1"/>
                </a:solidFill>
                <a:latin typeface="Arial" charset="0"/>
                <a:ea typeface="Arial" charset="0"/>
                <a:cs typeface="Arial" charset="0"/>
              </a:rPr>
              <a:t>…</a:t>
            </a:r>
            <a:endParaRPr lang="da-DK" sz="1800" dirty="0">
              <a:solidFill>
                <a:schemeClr val="bg1"/>
              </a:solidFill>
              <a:latin typeface="Arial" charset="0"/>
              <a:ea typeface="Arial" charset="0"/>
              <a:cs typeface="Arial" charset="0"/>
            </a:endParaRPr>
          </a:p>
        </p:txBody>
      </p:sp>
      <p:sp>
        <p:nvSpPr>
          <p:cNvPr id="6" name="Pladsholder til slidenummer 5"/>
          <p:cNvSpPr>
            <a:spLocks noGrp="1"/>
          </p:cNvSpPr>
          <p:nvPr>
            <p:ph type="sldNum" sz="quarter" idx="12"/>
          </p:nvPr>
        </p:nvSpPr>
        <p:spPr>
          <a:xfrm>
            <a:off x="324014" y="6248500"/>
            <a:ext cx="497294" cy="206629"/>
          </a:xfrm>
          <a:prstGeom prst="rect">
            <a:avLst/>
          </a:prstGeom>
        </p:spPr>
        <p:txBody>
          <a:bodyPr/>
          <a:lstStyle/>
          <a:p>
            <a:fld id="{4D12D5F0-7BF3-524C-BFE7-356EAEF04FA0}" type="slidenum">
              <a:rPr lang="da-DK" smtClean="0"/>
              <a:pPr/>
              <a:t>20</a:t>
            </a:fld>
            <a:endParaRPr lang="da-DK" dirty="0"/>
          </a:p>
        </p:txBody>
      </p:sp>
      <p:pic>
        <p:nvPicPr>
          <p:cNvPr id="9" name="Billed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99075" y="5245100"/>
            <a:ext cx="2536923" cy="1793526"/>
          </a:xfrm>
          <a:prstGeom prst="rect">
            <a:avLst/>
          </a:prstGeom>
        </p:spPr>
      </p:pic>
      <p:sp>
        <p:nvSpPr>
          <p:cNvPr id="10" name="Tekstfelt 9"/>
          <p:cNvSpPr txBox="1"/>
          <p:nvPr/>
        </p:nvSpPr>
        <p:spPr>
          <a:xfrm>
            <a:off x="318052" y="6639338"/>
            <a:ext cx="11595652" cy="215444"/>
          </a:xfrm>
          <a:prstGeom prst="rect">
            <a:avLst/>
          </a:prstGeom>
          <a:noFill/>
        </p:spPr>
        <p:txBody>
          <a:bodyPr wrap="square" rtlCol="0">
            <a:spAutoFit/>
          </a:bodyPr>
          <a:lstStyle/>
          <a:p>
            <a:pPr algn="ctr"/>
            <a:r>
              <a:rPr lang="da-DK" sz="800" i="1" dirty="0">
                <a:solidFill>
                  <a:schemeClr val="bg1">
                    <a:lumMod val="65000"/>
                  </a:schemeClr>
                </a:solidFill>
                <a:latin typeface="Arial" charset="0"/>
                <a:ea typeface="Arial" charset="0"/>
                <a:cs typeface="Arial" charset="0"/>
              </a:rPr>
              <a:t>Alle rettigheder forbeholdes af DBU.</a:t>
            </a:r>
            <a:r>
              <a:rPr lang="da-DK" sz="800" dirty="0">
                <a:solidFill>
                  <a:schemeClr val="bg1">
                    <a:lumMod val="65000"/>
                  </a:schemeClr>
                </a:solidFill>
                <a:latin typeface="Arial" charset="0"/>
                <a:ea typeface="Arial" charset="0"/>
                <a:cs typeface="Arial" charset="0"/>
              </a:rPr>
              <a:t> </a:t>
            </a:r>
            <a:r>
              <a:rPr lang="da-DK" sz="800" i="1" dirty="0">
                <a:solidFill>
                  <a:schemeClr val="bg1">
                    <a:lumMod val="65000"/>
                  </a:schemeClr>
                </a:solidFill>
                <a:latin typeface="Arial" charset="0"/>
                <a:ea typeface="Arial" charset="0"/>
                <a:cs typeface="Arial" charset="0"/>
              </a:rPr>
              <a:t>Mekanisk, elektronisk, fotografisk eller anden gengivelse, kopiering, ændring mv. af nærværende eller dele af nærværende materiale er ikke tilladt uden forudgående skriftlig tilladelse fra DBU.</a:t>
            </a:r>
            <a:endParaRPr lang="da-DK" sz="800" dirty="0">
              <a:solidFill>
                <a:schemeClr val="bg1">
                  <a:lumMod val="65000"/>
                </a:schemeClr>
              </a:solidFill>
              <a:latin typeface="Arial" charset="0"/>
              <a:ea typeface="Arial" charset="0"/>
              <a:cs typeface="Arial" charset="0"/>
            </a:endParaRPr>
          </a:p>
        </p:txBody>
      </p:sp>
    </p:spTree>
    <p:extLst>
      <p:ext uri="{BB962C8B-B14F-4D97-AF65-F5344CB8AC3E}">
        <p14:creationId xmlns:p14="http://schemas.microsoft.com/office/powerpoint/2010/main" val="2079175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81563" y="18528"/>
            <a:ext cx="6828875" cy="3421301"/>
          </a:xfrm>
          <a:prstGeom prst="rect">
            <a:avLst/>
          </a:prstGeom>
        </p:spPr>
      </p:pic>
      <p:pic>
        <p:nvPicPr>
          <p:cNvPr id="4" name="Billed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el 1"/>
          <p:cNvSpPr txBox="1">
            <a:spLocks/>
          </p:cNvSpPr>
          <p:nvPr/>
        </p:nvSpPr>
        <p:spPr>
          <a:xfrm>
            <a:off x="733065" y="4218246"/>
            <a:ext cx="5171023" cy="1483054"/>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171450" indent="-171450">
              <a:lnSpc>
                <a:spcPct val="200000"/>
              </a:lnSpc>
              <a:buFont typeface="Arial" charset="0"/>
              <a:buChar char="•"/>
            </a:pPr>
            <a:r>
              <a:rPr lang="da-DK" sz="1200" b="0" dirty="0">
                <a:solidFill>
                  <a:schemeClr val="bg1"/>
                </a:solidFill>
                <a:latin typeface="Arial" charset="0"/>
                <a:ea typeface="Arial" charset="0"/>
                <a:cs typeface="Arial" charset="0"/>
              </a:rPr>
              <a:t>Udløser høj puls til gavn for hjertekredsløbssundhed.</a:t>
            </a:r>
          </a:p>
          <a:p>
            <a:pPr marL="171450" indent="-171450">
              <a:lnSpc>
                <a:spcPct val="200000"/>
              </a:lnSpc>
              <a:buFont typeface="Arial" charset="0"/>
              <a:buChar char="•"/>
            </a:pPr>
            <a:r>
              <a:rPr lang="da-DK" sz="1200" b="0" dirty="0">
                <a:solidFill>
                  <a:schemeClr val="bg1"/>
                </a:solidFill>
                <a:latin typeface="Arial" charset="0"/>
                <a:ea typeface="Arial" charset="0"/>
                <a:cs typeface="Arial" charset="0"/>
              </a:rPr>
              <a:t>Indeholder mange vendinger som stimulerer muskel- og knoglevækst.</a:t>
            </a:r>
          </a:p>
          <a:p>
            <a:pPr marL="171450" indent="-171450">
              <a:lnSpc>
                <a:spcPct val="200000"/>
              </a:lnSpc>
              <a:buFont typeface="Arial" charset="0"/>
              <a:buChar char="•"/>
            </a:pPr>
            <a:r>
              <a:rPr lang="da-DK" sz="1200" b="0" dirty="0">
                <a:solidFill>
                  <a:schemeClr val="bg1"/>
                </a:solidFill>
                <a:latin typeface="Arial" charset="0"/>
                <a:ea typeface="Arial" charset="0"/>
                <a:cs typeface="Arial" charset="0"/>
              </a:rPr>
              <a:t>Har lav skadesrisiko.</a:t>
            </a:r>
          </a:p>
          <a:p>
            <a:pPr marL="171450" indent="-171450">
              <a:lnSpc>
                <a:spcPct val="200000"/>
              </a:lnSpc>
              <a:buFont typeface="Arial" charset="0"/>
              <a:buChar char="•"/>
            </a:pPr>
            <a:r>
              <a:rPr lang="da-DK" sz="1200" b="0" dirty="0">
                <a:solidFill>
                  <a:schemeClr val="bg1"/>
                </a:solidFill>
                <a:latin typeface="Arial" charset="0"/>
                <a:ea typeface="Arial" charset="0"/>
                <a:cs typeface="Arial" charset="0"/>
              </a:rPr>
              <a:t>Er involverende og motiverende.</a:t>
            </a:r>
          </a:p>
          <a:p>
            <a:pPr marL="171450" indent="-171450">
              <a:lnSpc>
                <a:spcPct val="200000"/>
              </a:lnSpc>
              <a:buFont typeface="Arial" charset="0"/>
              <a:buChar char="•"/>
            </a:pPr>
            <a:r>
              <a:rPr lang="da-DK" sz="1200" b="0" dirty="0">
                <a:solidFill>
                  <a:schemeClr val="bg1"/>
                </a:solidFill>
                <a:latin typeface="Arial" charset="0"/>
                <a:ea typeface="Arial" charset="0"/>
                <a:cs typeface="Arial" charset="0"/>
              </a:rPr>
              <a:t>Øger balanceevnen.</a:t>
            </a:r>
          </a:p>
        </p:txBody>
      </p:sp>
      <p:sp>
        <p:nvSpPr>
          <p:cNvPr id="6" name="Pladsholder til slidenummer 5"/>
          <p:cNvSpPr>
            <a:spLocks noGrp="1"/>
          </p:cNvSpPr>
          <p:nvPr>
            <p:ph type="sldNum" sz="quarter" idx="12"/>
          </p:nvPr>
        </p:nvSpPr>
        <p:spPr>
          <a:xfrm>
            <a:off x="324014" y="6248500"/>
            <a:ext cx="497294" cy="206629"/>
          </a:xfrm>
          <a:prstGeom prst="rect">
            <a:avLst/>
          </a:prstGeom>
        </p:spPr>
        <p:txBody>
          <a:bodyPr/>
          <a:lstStyle/>
          <a:p>
            <a:fld id="{4D12D5F0-7BF3-524C-BFE7-356EAEF04FA0}" type="slidenum">
              <a:rPr lang="da-DK" smtClean="0"/>
              <a:pPr/>
              <a:t>21</a:t>
            </a:fld>
            <a:endParaRPr lang="da-DK" dirty="0"/>
          </a:p>
        </p:txBody>
      </p:sp>
      <p:sp>
        <p:nvSpPr>
          <p:cNvPr id="2" name="Titel 1"/>
          <p:cNvSpPr txBox="1">
            <a:spLocks/>
          </p:cNvSpPr>
          <p:nvPr/>
        </p:nvSpPr>
        <p:spPr>
          <a:xfrm>
            <a:off x="733066" y="3861371"/>
            <a:ext cx="8429984" cy="744252"/>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a-DK" sz="1800" dirty="0">
                <a:solidFill>
                  <a:schemeClr val="bg1"/>
                </a:solidFill>
                <a:latin typeface="Arial" charset="0"/>
                <a:ea typeface="Arial" charset="0"/>
                <a:cs typeface="Arial" charset="0"/>
              </a:rPr>
              <a:t>FODBOLD </a:t>
            </a:r>
            <a:r>
              <a:rPr lang="mr-IN" sz="1800" dirty="0">
                <a:solidFill>
                  <a:schemeClr val="bg1"/>
                </a:solidFill>
                <a:latin typeface="Arial" charset="0"/>
                <a:ea typeface="Arial" charset="0"/>
                <a:cs typeface="Arial" charset="0"/>
              </a:rPr>
              <a:t>–</a:t>
            </a:r>
            <a:r>
              <a:rPr lang="da-DK" sz="1800" dirty="0">
                <a:solidFill>
                  <a:schemeClr val="bg1"/>
                </a:solidFill>
                <a:latin typeface="Arial" charset="0"/>
                <a:ea typeface="Arial" charset="0"/>
                <a:cs typeface="Arial" charset="0"/>
              </a:rPr>
              <a:t> ET SUNDT BOLDSPIL</a:t>
            </a:r>
          </a:p>
        </p:txBody>
      </p:sp>
      <p:pic>
        <p:nvPicPr>
          <p:cNvPr id="8" name="Billed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99075" y="5245100"/>
            <a:ext cx="2536923" cy="1793526"/>
          </a:xfrm>
          <a:prstGeom prst="rect">
            <a:avLst/>
          </a:prstGeom>
        </p:spPr>
      </p:pic>
      <p:sp>
        <p:nvSpPr>
          <p:cNvPr id="9" name="Tekstfelt 8"/>
          <p:cNvSpPr txBox="1"/>
          <p:nvPr/>
        </p:nvSpPr>
        <p:spPr>
          <a:xfrm>
            <a:off x="318052" y="6639338"/>
            <a:ext cx="11595652" cy="215444"/>
          </a:xfrm>
          <a:prstGeom prst="rect">
            <a:avLst/>
          </a:prstGeom>
          <a:noFill/>
        </p:spPr>
        <p:txBody>
          <a:bodyPr wrap="square" rtlCol="0">
            <a:spAutoFit/>
          </a:bodyPr>
          <a:lstStyle/>
          <a:p>
            <a:pPr algn="ctr"/>
            <a:r>
              <a:rPr lang="da-DK" sz="800" i="1" dirty="0">
                <a:solidFill>
                  <a:schemeClr val="bg1">
                    <a:lumMod val="65000"/>
                  </a:schemeClr>
                </a:solidFill>
                <a:latin typeface="Arial" charset="0"/>
                <a:ea typeface="Arial" charset="0"/>
                <a:cs typeface="Arial" charset="0"/>
              </a:rPr>
              <a:t>Alle rettigheder forbeholdes af DBU.</a:t>
            </a:r>
            <a:r>
              <a:rPr lang="da-DK" sz="800" dirty="0">
                <a:solidFill>
                  <a:schemeClr val="bg1">
                    <a:lumMod val="65000"/>
                  </a:schemeClr>
                </a:solidFill>
                <a:latin typeface="Arial" charset="0"/>
                <a:ea typeface="Arial" charset="0"/>
                <a:cs typeface="Arial" charset="0"/>
              </a:rPr>
              <a:t> </a:t>
            </a:r>
            <a:r>
              <a:rPr lang="da-DK" sz="800" i="1" dirty="0">
                <a:solidFill>
                  <a:schemeClr val="bg1">
                    <a:lumMod val="65000"/>
                  </a:schemeClr>
                </a:solidFill>
                <a:latin typeface="Arial" charset="0"/>
                <a:ea typeface="Arial" charset="0"/>
                <a:cs typeface="Arial" charset="0"/>
              </a:rPr>
              <a:t>Mekanisk, elektronisk, fotografisk eller anden gengivelse, kopiering, ændring mv. af nærværende eller dele af nærværende materiale er ikke tilladt uden forudgående skriftlig tilladelse fra DBU.</a:t>
            </a:r>
            <a:endParaRPr lang="da-DK" sz="800" dirty="0">
              <a:solidFill>
                <a:schemeClr val="bg1">
                  <a:lumMod val="65000"/>
                </a:schemeClr>
              </a:solidFill>
              <a:latin typeface="Arial" charset="0"/>
              <a:ea typeface="Arial" charset="0"/>
              <a:cs typeface="Arial" charset="0"/>
            </a:endParaRPr>
          </a:p>
        </p:txBody>
      </p:sp>
    </p:spTree>
    <p:extLst>
      <p:ext uri="{BB962C8B-B14F-4D97-AF65-F5344CB8AC3E}">
        <p14:creationId xmlns:p14="http://schemas.microsoft.com/office/powerpoint/2010/main" val="1790268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14300" y="3171825"/>
            <a:ext cx="11844338" cy="1185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Billed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9419" y="313963"/>
            <a:ext cx="5696795" cy="3796380"/>
          </a:xfrm>
          <a:prstGeom prst="rect">
            <a:avLst/>
          </a:prstGeom>
        </p:spPr>
      </p:pic>
      <p:pic>
        <p:nvPicPr>
          <p:cNvPr id="4" name="Billed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0726" y="313962"/>
            <a:ext cx="5423400" cy="3796380"/>
          </a:xfrm>
          <a:prstGeom prst="rect">
            <a:avLst/>
          </a:prstGeom>
        </p:spPr>
      </p:pic>
      <p:pic>
        <p:nvPicPr>
          <p:cNvPr id="3" name="Billed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p:cNvSpPr txBox="1">
            <a:spLocks/>
          </p:cNvSpPr>
          <p:nvPr/>
        </p:nvSpPr>
        <p:spPr>
          <a:xfrm>
            <a:off x="733066" y="4544575"/>
            <a:ext cx="8429984" cy="744252"/>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defTabSz="1042988">
              <a:spcBef>
                <a:spcPct val="50000"/>
              </a:spcBef>
            </a:pPr>
            <a:r>
              <a:rPr lang="da-DK" sz="2000" dirty="0">
                <a:solidFill>
                  <a:schemeClr val="bg1"/>
                </a:solidFill>
                <a:latin typeface="Arial" charset="0"/>
                <a:ea typeface="Arial" charset="0"/>
                <a:cs typeface="Arial" charset="0"/>
              </a:rPr>
              <a:t>Øvelse 4B:</a:t>
            </a:r>
          </a:p>
          <a:p>
            <a:pPr defTabSz="1042988">
              <a:spcBef>
                <a:spcPct val="50000"/>
              </a:spcBef>
            </a:pPr>
            <a:r>
              <a:rPr lang="da-DK" sz="2000" dirty="0">
                <a:solidFill>
                  <a:schemeClr val="bg1"/>
                </a:solidFill>
                <a:latin typeface="Arial" charset="0"/>
                <a:ea typeface="Arial" charset="0"/>
                <a:cs typeface="Arial" charset="0"/>
              </a:rPr>
              <a:t>’</a:t>
            </a:r>
            <a:r>
              <a:rPr lang="da-DK" sz="2000" dirty="0" err="1">
                <a:solidFill>
                  <a:schemeClr val="bg1"/>
                </a:solidFill>
                <a:latin typeface="Arial" charset="0"/>
                <a:ea typeface="Arial" charset="0"/>
                <a:cs typeface="Arial" charset="0"/>
              </a:rPr>
              <a:t>Småspil</a:t>
            </a:r>
            <a:r>
              <a:rPr lang="da-DK" sz="2000" dirty="0">
                <a:solidFill>
                  <a:schemeClr val="bg1"/>
                </a:solidFill>
                <a:latin typeface="Arial" charset="0"/>
                <a:ea typeface="Arial" charset="0"/>
                <a:cs typeface="Arial" charset="0"/>
              </a:rPr>
              <a:t> </a:t>
            </a:r>
            <a:r>
              <a:rPr lang="mr-IN" sz="2000" dirty="0">
                <a:solidFill>
                  <a:schemeClr val="bg1"/>
                </a:solidFill>
                <a:latin typeface="Arial" charset="0"/>
                <a:ea typeface="Arial" charset="0"/>
                <a:cs typeface="Arial" charset="0"/>
              </a:rPr>
              <a:t>–</a:t>
            </a:r>
            <a:r>
              <a:rPr lang="da-DK" sz="2000" dirty="0">
                <a:solidFill>
                  <a:schemeClr val="bg1"/>
                </a:solidFill>
                <a:latin typeface="Arial" charset="0"/>
                <a:ea typeface="Arial" charset="0"/>
                <a:cs typeface="Arial" charset="0"/>
              </a:rPr>
              <a:t> få pulsen op!’</a:t>
            </a:r>
          </a:p>
          <a:p>
            <a:endParaRPr lang="da-DK" sz="2000" dirty="0">
              <a:solidFill>
                <a:schemeClr val="bg1"/>
              </a:solidFill>
              <a:latin typeface="Arial" charset="0"/>
              <a:ea typeface="Arial" charset="0"/>
              <a:cs typeface="Arial" charset="0"/>
            </a:endParaRPr>
          </a:p>
          <a:p>
            <a:endParaRPr lang="da-DK" sz="2000" dirty="0">
              <a:solidFill>
                <a:schemeClr val="bg1"/>
              </a:solidFill>
              <a:latin typeface="Arial" charset="0"/>
              <a:ea typeface="Arial" charset="0"/>
              <a:cs typeface="Arial" charset="0"/>
            </a:endParaRPr>
          </a:p>
        </p:txBody>
      </p:sp>
      <p:sp>
        <p:nvSpPr>
          <p:cNvPr id="6" name="Pladsholder til slidenummer 5"/>
          <p:cNvSpPr>
            <a:spLocks noGrp="1"/>
          </p:cNvSpPr>
          <p:nvPr>
            <p:ph type="sldNum" sz="quarter" idx="12"/>
          </p:nvPr>
        </p:nvSpPr>
        <p:spPr>
          <a:xfrm>
            <a:off x="324014" y="6248500"/>
            <a:ext cx="497294" cy="206629"/>
          </a:xfrm>
          <a:prstGeom prst="rect">
            <a:avLst/>
          </a:prstGeom>
        </p:spPr>
        <p:txBody>
          <a:bodyPr/>
          <a:lstStyle/>
          <a:p>
            <a:fld id="{4D12D5F0-7BF3-524C-BFE7-356EAEF04FA0}" type="slidenum">
              <a:rPr lang="da-DK" smtClean="0"/>
              <a:pPr/>
              <a:t>22</a:t>
            </a:fld>
            <a:endParaRPr lang="da-DK" dirty="0"/>
          </a:p>
        </p:txBody>
      </p:sp>
      <p:pic>
        <p:nvPicPr>
          <p:cNvPr id="8" name="Billed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99075" y="5245100"/>
            <a:ext cx="2536923" cy="1793526"/>
          </a:xfrm>
          <a:prstGeom prst="rect">
            <a:avLst/>
          </a:prstGeom>
        </p:spPr>
      </p:pic>
      <p:sp>
        <p:nvSpPr>
          <p:cNvPr id="9" name="Tekstfelt 8"/>
          <p:cNvSpPr txBox="1"/>
          <p:nvPr/>
        </p:nvSpPr>
        <p:spPr>
          <a:xfrm>
            <a:off x="318052" y="6639338"/>
            <a:ext cx="11595652" cy="215444"/>
          </a:xfrm>
          <a:prstGeom prst="rect">
            <a:avLst/>
          </a:prstGeom>
          <a:noFill/>
        </p:spPr>
        <p:txBody>
          <a:bodyPr wrap="square" rtlCol="0">
            <a:spAutoFit/>
          </a:bodyPr>
          <a:lstStyle/>
          <a:p>
            <a:pPr algn="ctr"/>
            <a:r>
              <a:rPr lang="da-DK" sz="800" i="1" dirty="0">
                <a:solidFill>
                  <a:schemeClr val="bg1">
                    <a:lumMod val="65000"/>
                  </a:schemeClr>
                </a:solidFill>
                <a:latin typeface="Arial" charset="0"/>
                <a:ea typeface="Arial" charset="0"/>
                <a:cs typeface="Arial" charset="0"/>
              </a:rPr>
              <a:t>Alle rettigheder forbeholdes af DBU.</a:t>
            </a:r>
            <a:r>
              <a:rPr lang="da-DK" sz="800" dirty="0">
                <a:solidFill>
                  <a:schemeClr val="bg1">
                    <a:lumMod val="65000"/>
                  </a:schemeClr>
                </a:solidFill>
                <a:latin typeface="Arial" charset="0"/>
                <a:ea typeface="Arial" charset="0"/>
                <a:cs typeface="Arial" charset="0"/>
              </a:rPr>
              <a:t> </a:t>
            </a:r>
            <a:r>
              <a:rPr lang="da-DK" sz="800" i="1" dirty="0">
                <a:solidFill>
                  <a:schemeClr val="bg1">
                    <a:lumMod val="65000"/>
                  </a:schemeClr>
                </a:solidFill>
                <a:latin typeface="Arial" charset="0"/>
                <a:ea typeface="Arial" charset="0"/>
                <a:cs typeface="Arial" charset="0"/>
              </a:rPr>
              <a:t>Mekanisk, elektronisk, fotografisk eller anden gengivelse, kopiering, ændring mv. af nærværende eller dele af nærværende materiale er ikke tilladt uden forudgående skriftlig tilladelse fra DBU.</a:t>
            </a:r>
            <a:endParaRPr lang="da-DK" sz="800" dirty="0">
              <a:solidFill>
                <a:schemeClr val="bg1">
                  <a:lumMod val="65000"/>
                </a:schemeClr>
              </a:solidFill>
              <a:latin typeface="Arial" charset="0"/>
              <a:ea typeface="Arial" charset="0"/>
              <a:cs typeface="Arial" charset="0"/>
            </a:endParaRPr>
          </a:p>
        </p:txBody>
      </p:sp>
    </p:spTree>
    <p:extLst>
      <p:ext uri="{BB962C8B-B14F-4D97-AF65-F5344CB8AC3E}">
        <p14:creationId xmlns:p14="http://schemas.microsoft.com/office/powerpoint/2010/main" val="3465356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733066" y="4059846"/>
            <a:ext cx="8429984" cy="744252"/>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a-DK" sz="3200" dirty="0">
                <a:solidFill>
                  <a:schemeClr val="bg1"/>
                </a:solidFill>
                <a:latin typeface="Arial" charset="0"/>
                <a:ea typeface="Arial" charset="0"/>
                <a:cs typeface="Arial" charset="0"/>
              </a:rPr>
              <a:t>AFRUNDING </a:t>
            </a:r>
            <a:r>
              <a:rPr lang="mr-IN" sz="3200" dirty="0">
                <a:solidFill>
                  <a:schemeClr val="bg1"/>
                </a:solidFill>
                <a:latin typeface="Arial" charset="0"/>
                <a:ea typeface="Arial" charset="0"/>
                <a:cs typeface="Arial" charset="0"/>
              </a:rPr>
              <a:t>–</a:t>
            </a:r>
            <a:r>
              <a:rPr lang="da-DK" sz="3200" dirty="0">
                <a:solidFill>
                  <a:schemeClr val="bg1"/>
                </a:solidFill>
                <a:latin typeface="Arial" charset="0"/>
                <a:ea typeface="Arial" charset="0"/>
                <a:cs typeface="Arial" charset="0"/>
              </a:rPr>
              <a:t> TAK FOR I DAG</a:t>
            </a:r>
          </a:p>
        </p:txBody>
      </p:sp>
      <p:sp>
        <p:nvSpPr>
          <p:cNvPr id="6" name="Pladsholder til slidenummer 5"/>
          <p:cNvSpPr>
            <a:spLocks noGrp="1"/>
          </p:cNvSpPr>
          <p:nvPr>
            <p:ph type="sldNum" sz="quarter" idx="12"/>
          </p:nvPr>
        </p:nvSpPr>
        <p:spPr>
          <a:xfrm>
            <a:off x="324014" y="6248500"/>
            <a:ext cx="497294" cy="206629"/>
          </a:xfrm>
          <a:prstGeom prst="rect">
            <a:avLst/>
          </a:prstGeom>
        </p:spPr>
        <p:txBody>
          <a:bodyPr/>
          <a:lstStyle/>
          <a:p>
            <a:fld id="{4D12D5F0-7BF3-524C-BFE7-356EAEF04FA0}" type="slidenum">
              <a:rPr lang="da-DK" smtClean="0"/>
              <a:pPr/>
              <a:t>23</a:t>
            </a:fld>
            <a:endParaRPr lang="da-DK" dirty="0"/>
          </a:p>
        </p:txBody>
      </p:sp>
      <p:pic>
        <p:nvPicPr>
          <p:cNvPr id="4" name="Billed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28427" y="21020"/>
            <a:ext cx="7535146" cy="3416300"/>
          </a:xfrm>
          <a:prstGeom prst="rect">
            <a:avLst/>
          </a:prstGeom>
        </p:spPr>
      </p:pic>
      <p:pic>
        <p:nvPicPr>
          <p:cNvPr id="5" name="Billed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99075" y="5245100"/>
            <a:ext cx="2536923" cy="1793526"/>
          </a:xfrm>
          <a:prstGeom prst="rect">
            <a:avLst/>
          </a:prstGeom>
        </p:spPr>
      </p:pic>
      <p:sp>
        <p:nvSpPr>
          <p:cNvPr id="7" name="Tekstfelt 6"/>
          <p:cNvSpPr txBox="1"/>
          <p:nvPr/>
        </p:nvSpPr>
        <p:spPr>
          <a:xfrm>
            <a:off x="318052" y="6639338"/>
            <a:ext cx="11595652" cy="215444"/>
          </a:xfrm>
          <a:prstGeom prst="rect">
            <a:avLst/>
          </a:prstGeom>
          <a:noFill/>
        </p:spPr>
        <p:txBody>
          <a:bodyPr wrap="square" rtlCol="0">
            <a:spAutoFit/>
          </a:bodyPr>
          <a:lstStyle/>
          <a:p>
            <a:pPr algn="ctr"/>
            <a:r>
              <a:rPr lang="da-DK" sz="800" i="1" dirty="0">
                <a:solidFill>
                  <a:schemeClr val="bg1">
                    <a:lumMod val="65000"/>
                  </a:schemeClr>
                </a:solidFill>
                <a:latin typeface="Arial" charset="0"/>
                <a:ea typeface="Arial" charset="0"/>
                <a:cs typeface="Arial" charset="0"/>
              </a:rPr>
              <a:t>Alle rettigheder forbeholdes af DBU.</a:t>
            </a:r>
            <a:r>
              <a:rPr lang="da-DK" sz="800" dirty="0">
                <a:solidFill>
                  <a:schemeClr val="bg1">
                    <a:lumMod val="65000"/>
                  </a:schemeClr>
                </a:solidFill>
                <a:latin typeface="Arial" charset="0"/>
                <a:ea typeface="Arial" charset="0"/>
                <a:cs typeface="Arial" charset="0"/>
              </a:rPr>
              <a:t> </a:t>
            </a:r>
            <a:r>
              <a:rPr lang="da-DK" sz="800" i="1" dirty="0">
                <a:solidFill>
                  <a:schemeClr val="bg1">
                    <a:lumMod val="65000"/>
                  </a:schemeClr>
                </a:solidFill>
                <a:latin typeface="Arial" charset="0"/>
                <a:ea typeface="Arial" charset="0"/>
                <a:cs typeface="Arial" charset="0"/>
              </a:rPr>
              <a:t>Mekanisk, elektronisk, fotografisk eller anden gengivelse, kopiering, ændring mv. af nærværende eller dele af nærværende materiale er ikke tilladt uden forudgående skriftlig tilladelse fra DBU.</a:t>
            </a:r>
            <a:endParaRPr lang="da-DK" sz="800" dirty="0">
              <a:solidFill>
                <a:schemeClr val="bg1">
                  <a:lumMod val="65000"/>
                </a:schemeClr>
              </a:solidFill>
              <a:latin typeface="Arial" charset="0"/>
              <a:ea typeface="Arial" charset="0"/>
              <a:cs typeface="Arial" charset="0"/>
            </a:endParaRPr>
          </a:p>
        </p:txBody>
      </p:sp>
    </p:spTree>
    <p:extLst>
      <p:ext uri="{BB962C8B-B14F-4D97-AF65-F5344CB8AC3E}">
        <p14:creationId xmlns:p14="http://schemas.microsoft.com/office/powerpoint/2010/main" val="1940863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el 1"/>
          <p:cNvSpPr txBox="1">
            <a:spLocks/>
          </p:cNvSpPr>
          <p:nvPr/>
        </p:nvSpPr>
        <p:spPr>
          <a:xfrm>
            <a:off x="700811" y="1197812"/>
            <a:ext cx="4194241" cy="4334784"/>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defTabSz="1042988">
              <a:spcBef>
                <a:spcPct val="50000"/>
              </a:spcBef>
            </a:pPr>
            <a:r>
              <a:rPr lang="en-US" sz="1800" dirty="0">
                <a:solidFill>
                  <a:schemeClr val="bg1"/>
                </a:solidFill>
                <a:latin typeface="Arial" charset="0"/>
                <a:ea typeface="Arial" charset="0"/>
                <a:cs typeface="Arial" charset="0"/>
              </a:rPr>
              <a:t>World health Organization (WHO):</a:t>
            </a:r>
            <a:endParaRPr lang="da-DK" sz="1800" i="1" dirty="0">
              <a:solidFill>
                <a:schemeClr val="bg1"/>
              </a:solidFill>
              <a:latin typeface="Arial" charset="0"/>
              <a:ea typeface="Arial" charset="0"/>
              <a:cs typeface="Arial" charset="0"/>
            </a:endParaRPr>
          </a:p>
          <a:p>
            <a:pPr marL="285750" indent="-285750" defTabSz="1042988">
              <a:spcBef>
                <a:spcPct val="50000"/>
              </a:spcBef>
              <a:buFont typeface="Arial" charset="0"/>
              <a:buChar char="•"/>
            </a:pPr>
            <a:r>
              <a:rPr lang="da-DK" sz="1600" b="0" i="1" dirty="0">
                <a:solidFill>
                  <a:schemeClr val="bg1"/>
                </a:solidFill>
                <a:latin typeface="Arial" charset="0"/>
                <a:ea typeface="Arial" charset="0"/>
                <a:cs typeface="Arial" charset="0"/>
              </a:rPr>
              <a:t>WHO </a:t>
            </a:r>
            <a:r>
              <a:rPr lang="da-DK" sz="1600" b="0" dirty="0">
                <a:solidFill>
                  <a:schemeClr val="bg1"/>
                </a:solidFill>
                <a:latin typeface="Arial" charset="0"/>
                <a:ea typeface="Arial" charset="0"/>
                <a:cs typeface="Arial" charset="0"/>
              </a:rPr>
              <a:t>blev oprettet som FN-særorganisation i 1948, og bistår regeringer i at styrke deres nationale sundhedsvæsener </a:t>
            </a:r>
            <a:br>
              <a:rPr lang="da-DK" sz="1600" b="0" dirty="0">
                <a:solidFill>
                  <a:schemeClr val="bg1"/>
                </a:solidFill>
                <a:latin typeface="Arial" charset="0"/>
                <a:ea typeface="Arial" charset="0"/>
                <a:cs typeface="Arial" charset="0"/>
              </a:rPr>
            </a:br>
            <a:r>
              <a:rPr lang="da-DK" sz="1600" b="0" dirty="0">
                <a:solidFill>
                  <a:schemeClr val="bg1"/>
                </a:solidFill>
                <a:latin typeface="Arial" charset="0"/>
                <a:ea typeface="Arial" charset="0"/>
                <a:cs typeface="Arial" charset="0"/>
              </a:rPr>
              <a:t>- specielt i ulande.</a:t>
            </a:r>
          </a:p>
          <a:p>
            <a:pPr defTabSz="1042988">
              <a:spcBef>
                <a:spcPct val="50000"/>
              </a:spcBef>
            </a:pPr>
            <a:endParaRPr lang="da-DK" sz="1800" dirty="0">
              <a:solidFill>
                <a:schemeClr val="bg1"/>
              </a:solidFill>
              <a:latin typeface="Arial" charset="0"/>
              <a:ea typeface="Arial" charset="0"/>
              <a:cs typeface="Arial" charset="0"/>
            </a:endParaRPr>
          </a:p>
          <a:p>
            <a:pPr defTabSz="1042988">
              <a:spcBef>
                <a:spcPct val="50000"/>
              </a:spcBef>
            </a:pPr>
            <a:r>
              <a:rPr lang="da-DK" sz="1800" dirty="0">
                <a:solidFill>
                  <a:schemeClr val="bg1"/>
                </a:solidFill>
                <a:latin typeface="Arial" charset="0"/>
                <a:ea typeface="Arial" charset="0"/>
                <a:cs typeface="Arial" charset="0"/>
              </a:rPr>
              <a:t>Definitionen af sundhed er ifølge WHO følgende:</a:t>
            </a:r>
          </a:p>
          <a:p>
            <a:pPr defTabSz="1042988">
              <a:spcBef>
                <a:spcPct val="50000"/>
              </a:spcBef>
            </a:pPr>
            <a:r>
              <a:rPr lang="da-DK" sz="1800" dirty="0">
                <a:solidFill>
                  <a:schemeClr val="bg1"/>
                </a:solidFill>
                <a:latin typeface="Arial" charset="0"/>
                <a:ea typeface="Arial" charset="0"/>
                <a:cs typeface="Arial" charset="0"/>
              </a:rPr>
              <a:t> </a:t>
            </a:r>
          </a:p>
          <a:p>
            <a:pPr defTabSz="1042988">
              <a:spcBef>
                <a:spcPts val="600"/>
              </a:spcBef>
            </a:pPr>
            <a:r>
              <a:rPr lang="da-DK" sz="1800" b="0" dirty="0">
                <a:solidFill>
                  <a:schemeClr val="bg1"/>
                </a:solidFill>
                <a:latin typeface="Arial" charset="0"/>
                <a:ea typeface="Arial" charset="0"/>
                <a:cs typeface="Arial" charset="0"/>
              </a:rPr>
              <a:t>”Sundhed er en tilstand af fuldstændig fysisk, psykisk og social velvære, og ikke blot fravær af sygdom, smerter og andre skavanker.</a:t>
            </a:r>
            <a:br>
              <a:rPr lang="da-DK" sz="2000" dirty="0">
                <a:solidFill>
                  <a:schemeClr val="bg1"/>
                </a:solidFill>
                <a:latin typeface="Arial" charset="0"/>
                <a:ea typeface="Arial" charset="0"/>
                <a:cs typeface="Arial" charset="0"/>
              </a:rPr>
            </a:br>
            <a:endParaRPr lang="da-DK" sz="2000" dirty="0">
              <a:solidFill>
                <a:schemeClr val="bg1"/>
              </a:solidFill>
              <a:latin typeface="Arial" charset="0"/>
              <a:ea typeface="Arial" charset="0"/>
              <a:cs typeface="Arial" charset="0"/>
            </a:endParaRPr>
          </a:p>
          <a:p>
            <a:pPr defTabSz="1042988">
              <a:spcBef>
                <a:spcPct val="50000"/>
              </a:spcBef>
            </a:pPr>
            <a:br>
              <a:rPr lang="da-DK" sz="1800" dirty="0">
                <a:solidFill>
                  <a:schemeClr val="bg1"/>
                </a:solidFill>
                <a:latin typeface="Arial" charset="0"/>
                <a:ea typeface="Arial" charset="0"/>
                <a:cs typeface="Arial" charset="0"/>
              </a:rPr>
            </a:br>
            <a:endParaRPr lang="da-DK" sz="1800" dirty="0">
              <a:solidFill>
                <a:schemeClr val="bg1"/>
              </a:solidFill>
              <a:latin typeface="Arial" charset="0"/>
              <a:ea typeface="Arial" charset="0"/>
              <a:cs typeface="Arial" charset="0"/>
            </a:endParaRPr>
          </a:p>
        </p:txBody>
      </p:sp>
      <p:sp>
        <p:nvSpPr>
          <p:cNvPr id="8" name="Titel 1"/>
          <p:cNvSpPr txBox="1">
            <a:spLocks/>
          </p:cNvSpPr>
          <p:nvPr/>
        </p:nvSpPr>
        <p:spPr>
          <a:xfrm>
            <a:off x="655264" y="517356"/>
            <a:ext cx="3765901" cy="744252"/>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2000" dirty="0">
                <a:solidFill>
                  <a:schemeClr val="bg1"/>
                </a:solidFill>
                <a:latin typeface="Arial" charset="0"/>
                <a:ea typeface="Arial" charset="0"/>
                <a:cs typeface="Arial" charset="0"/>
              </a:rPr>
              <a:t>WHO’s definition </a:t>
            </a:r>
            <a:r>
              <a:rPr lang="en-US" sz="2000" dirty="0" err="1">
                <a:solidFill>
                  <a:schemeClr val="bg1"/>
                </a:solidFill>
                <a:latin typeface="Arial" charset="0"/>
                <a:ea typeface="Arial" charset="0"/>
                <a:cs typeface="Arial" charset="0"/>
              </a:rPr>
              <a:t>af</a:t>
            </a:r>
            <a:r>
              <a:rPr lang="en-US" sz="2000" dirty="0">
                <a:solidFill>
                  <a:schemeClr val="bg1"/>
                </a:solidFill>
                <a:latin typeface="Arial" charset="0"/>
                <a:ea typeface="Arial" charset="0"/>
                <a:cs typeface="Arial" charset="0"/>
              </a:rPr>
              <a:t> </a:t>
            </a:r>
            <a:r>
              <a:rPr lang="en-US" sz="2000" dirty="0" err="1">
                <a:solidFill>
                  <a:schemeClr val="bg1"/>
                </a:solidFill>
                <a:latin typeface="Arial" charset="0"/>
                <a:ea typeface="Arial" charset="0"/>
                <a:cs typeface="Arial" charset="0"/>
              </a:rPr>
              <a:t>sundhed</a:t>
            </a:r>
            <a:r>
              <a:rPr lang="en-US" sz="2000" dirty="0">
                <a:solidFill>
                  <a:schemeClr val="bg1"/>
                </a:solidFill>
                <a:latin typeface="Arial" charset="0"/>
                <a:ea typeface="Arial" charset="0"/>
                <a:cs typeface="Arial" charset="0"/>
              </a:rPr>
              <a:t>:</a:t>
            </a:r>
            <a:endParaRPr lang="da-DK" sz="2000" dirty="0">
              <a:solidFill>
                <a:schemeClr val="bg1"/>
              </a:solidFill>
              <a:latin typeface="Arial" charset="0"/>
              <a:ea typeface="Arial" charset="0"/>
              <a:cs typeface="Arial" charset="0"/>
            </a:endParaRPr>
          </a:p>
        </p:txBody>
      </p:sp>
      <p:sp>
        <p:nvSpPr>
          <p:cNvPr id="2" name="Pladsholder til slidenummer 1"/>
          <p:cNvSpPr>
            <a:spLocks noGrp="1"/>
          </p:cNvSpPr>
          <p:nvPr>
            <p:ph type="sldNum" sz="quarter" idx="12"/>
          </p:nvPr>
        </p:nvSpPr>
        <p:spPr>
          <a:prstGeom prst="rect">
            <a:avLst/>
          </a:prstGeom>
        </p:spPr>
        <p:txBody>
          <a:bodyPr/>
          <a:lstStyle/>
          <a:p>
            <a:fld id="{4D12D5F0-7BF3-524C-BFE7-356EAEF04FA0}" type="slidenum">
              <a:rPr lang="da-DK" b="0" smtClean="0"/>
              <a:pPr/>
              <a:t>3</a:t>
            </a:fld>
            <a:endParaRPr lang="da-DK" b="0" dirty="0"/>
          </a:p>
        </p:txBody>
      </p:sp>
      <p:pic>
        <p:nvPicPr>
          <p:cNvPr id="11" name="Billed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99075" y="5245100"/>
            <a:ext cx="2536923" cy="1793526"/>
          </a:xfrm>
          <a:prstGeom prst="rect">
            <a:avLst/>
          </a:prstGeom>
        </p:spPr>
      </p:pic>
      <p:sp>
        <p:nvSpPr>
          <p:cNvPr id="7" name="Tekstfelt 6"/>
          <p:cNvSpPr txBox="1"/>
          <p:nvPr/>
        </p:nvSpPr>
        <p:spPr>
          <a:xfrm>
            <a:off x="318052" y="6639338"/>
            <a:ext cx="11595652" cy="215444"/>
          </a:xfrm>
          <a:prstGeom prst="rect">
            <a:avLst/>
          </a:prstGeom>
          <a:noFill/>
        </p:spPr>
        <p:txBody>
          <a:bodyPr wrap="square" rtlCol="0">
            <a:spAutoFit/>
          </a:bodyPr>
          <a:lstStyle/>
          <a:p>
            <a:pPr algn="ctr"/>
            <a:r>
              <a:rPr lang="da-DK" sz="800" i="1" dirty="0">
                <a:solidFill>
                  <a:schemeClr val="bg1">
                    <a:lumMod val="65000"/>
                  </a:schemeClr>
                </a:solidFill>
                <a:latin typeface="Arial" charset="0"/>
                <a:ea typeface="Arial" charset="0"/>
                <a:cs typeface="Arial" charset="0"/>
              </a:rPr>
              <a:t>Alle rettigheder forbeholdes af DBU.</a:t>
            </a:r>
            <a:r>
              <a:rPr lang="da-DK" sz="800" dirty="0">
                <a:solidFill>
                  <a:schemeClr val="bg1">
                    <a:lumMod val="65000"/>
                  </a:schemeClr>
                </a:solidFill>
                <a:latin typeface="Arial" charset="0"/>
                <a:ea typeface="Arial" charset="0"/>
                <a:cs typeface="Arial" charset="0"/>
              </a:rPr>
              <a:t> </a:t>
            </a:r>
            <a:r>
              <a:rPr lang="da-DK" sz="800" i="1" dirty="0">
                <a:solidFill>
                  <a:schemeClr val="bg1">
                    <a:lumMod val="65000"/>
                  </a:schemeClr>
                </a:solidFill>
                <a:latin typeface="Arial" charset="0"/>
                <a:ea typeface="Arial" charset="0"/>
                <a:cs typeface="Arial" charset="0"/>
              </a:rPr>
              <a:t>Mekanisk, elektronisk, fotografisk eller anden gengivelse, kopiering, ændring mv. af nærværende eller dele af nærværende materiale er ikke tilladt uden forudgående skriftlig tilladelse fra DBU.</a:t>
            </a:r>
            <a:endParaRPr lang="da-DK" sz="800" dirty="0">
              <a:solidFill>
                <a:schemeClr val="bg1">
                  <a:lumMod val="65000"/>
                </a:schemeClr>
              </a:solidFill>
              <a:latin typeface="Arial" charset="0"/>
              <a:ea typeface="Arial" charset="0"/>
              <a:cs typeface="Arial" charset="0"/>
            </a:endParaRPr>
          </a:p>
        </p:txBody>
      </p:sp>
      <p:sp>
        <p:nvSpPr>
          <p:cNvPr id="10" name="Pladsholder til slidenummer 1"/>
          <p:cNvSpPr txBox="1">
            <a:spLocks/>
          </p:cNvSpPr>
          <p:nvPr/>
        </p:nvSpPr>
        <p:spPr>
          <a:xfrm>
            <a:off x="318052" y="6297517"/>
            <a:ext cx="497294" cy="206629"/>
          </a:xfrm>
          <a:prstGeom prst="rect">
            <a:avLst/>
          </a:prstGeom>
        </p:spPr>
        <p:txBody>
          <a:bodyPr/>
          <a:lstStyle>
            <a:defPPr>
              <a:defRPr lang="da-DK"/>
            </a:defPPr>
            <a:lvl1pPr marL="0" algn="l" defTabSz="914400" rtl="0" eaLnBrk="1" latinLnBrk="0" hangingPunct="1">
              <a:defRPr sz="1100" b="1"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12D5F0-7BF3-524C-BFE7-356EAEF04FA0}" type="slidenum">
              <a:rPr lang="da-DK">
                <a:solidFill>
                  <a:srgbClr val="AD1817"/>
                </a:solidFill>
              </a:rPr>
              <a:pPr/>
              <a:t>3</a:t>
            </a:fld>
            <a:endParaRPr lang="da-DK" dirty="0"/>
          </a:p>
        </p:txBody>
      </p:sp>
    </p:spTree>
    <p:extLst>
      <p:ext uri="{BB962C8B-B14F-4D97-AF65-F5344CB8AC3E}">
        <p14:creationId xmlns:p14="http://schemas.microsoft.com/office/powerpoint/2010/main" val="3035466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626533" y="770467"/>
            <a:ext cx="7026343" cy="379750"/>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a-DK" sz="2400" dirty="0">
                <a:solidFill>
                  <a:schemeClr val="bg1"/>
                </a:solidFill>
                <a:latin typeface="Arial" charset="0"/>
                <a:ea typeface="Arial" charset="0"/>
                <a:cs typeface="Arial" charset="0"/>
              </a:rPr>
              <a:t>SUNDHED GIVER LIVSKVALITET</a:t>
            </a:r>
          </a:p>
        </p:txBody>
      </p:sp>
      <p:sp>
        <p:nvSpPr>
          <p:cNvPr id="3" name="Pladsholder til slidenummer 2"/>
          <p:cNvSpPr>
            <a:spLocks noGrp="1"/>
          </p:cNvSpPr>
          <p:nvPr>
            <p:ph type="sldNum" sz="quarter" idx="12"/>
          </p:nvPr>
        </p:nvSpPr>
        <p:spPr>
          <a:xfrm>
            <a:off x="345034" y="6248500"/>
            <a:ext cx="497294" cy="206629"/>
          </a:xfrm>
          <a:prstGeom prst="rect">
            <a:avLst/>
          </a:prstGeom>
        </p:spPr>
        <p:txBody>
          <a:bodyPr/>
          <a:lstStyle/>
          <a:p>
            <a:fld id="{4D12D5F0-7BF3-524C-BFE7-356EAEF04FA0}" type="slidenum">
              <a:rPr lang="da-DK" smtClean="0"/>
              <a:pPr/>
              <a:t>4</a:t>
            </a:fld>
            <a:endParaRPr lang="da-DK" dirty="0"/>
          </a:p>
        </p:txBody>
      </p:sp>
      <p:pic>
        <p:nvPicPr>
          <p:cNvPr id="5" name="Billede 4"/>
          <p:cNvPicPr>
            <a:picLocks noChangeAspect="1"/>
          </p:cNvPicPr>
          <p:nvPr/>
        </p:nvPicPr>
        <p:blipFill>
          <a:blip r:embed="rId3">
            <a:grayscl/>
            <a:extLst>
              <a:ext uri="{28A0092B-C50C-407E-A947-70E740481C1C}">
                <a14:useLocalDpi xmlns:a14="http://schemas.microsoft.com/office/drawing/2010/main"/>
              </a:ext>
            </a:extLst>
          </a:blip>
          <a:stretch>
            <a:fillRect/>
          </a:stretch>
        </p:blipFill>
        <p:spPr>
          <a:xfrm>
            <a:off x="3517900" y="1400783"/>
            <a:ext cx="5156200" cy="4423034"/>
          </a:xfrm>
          <a:prstGeom prst="rect">
            <a:avLst/>
          </a:prstGeom>
        </p:spPr>
      </p:pic>
      <p:sp>
        <p:nvSpPr>
          <p:cNvPr id="6" name="Tekstfelt 5"/>
          <p:cNvSpPr txBox="1"/>
          <p:nvPr/>
        </p:nvSpPr>
        <p:spPr>
          <a:xfrm>
            <a:off x="318052" y="6639338"/>
            <a:ext cx="11595652" cy="215444"/>
          </a:xfrm>
          <a:prstGeom prst="rect">
            <a:avLst/>
          </a:prstGeom>
          <a:noFill/>
        </p:spPr>
        <p:txBody>
          <a:bodyPr wrap="square" rtlCol="0">
            <a:spAutoFit/>
          </a:bodyPr>
          <a:lstStyle/>
          <a:p>
            <a:pPr algn="ctr"/>
            <a:r>
              <a:rPr lang="da-DK" sz="800" i="1" dirty="0">
                <a:solidFill>
                  <a:schemeClr val="bg1">
                    <a:lumMod val="65000"/>
                  </a:schemeClr>
                </a:solidFill>
                <a:latin typeface="Arial" charset="0"/>
                <a:ea typeface="Arial" charset="0"/>
                <a:cs typeface="Arial" charset="0"/>
              </a:rPr>
              <a:t>Alle rettigheder forbeholdes af DBU.</a:t>
            </a:r>
            <a:r>
              <a:rPr lang="da-DK" sz="800" dirty="0">
                <a:solidFill>
                  <a:schemeClr val="bg1">
                    <a:lumMod val="65000"/>
                  </a:schemeClr>
                </a:solidFill>
                <a:latin typeface="Arial" charset="0"/>
                <a:ea typeface="Arial" charset="0"/>
                <a:cs typeface="Arial" charset="0"/>
              </a:rPr>
              <a:t> </a:t>
            </a:r>
            <a:r>
              <a:rPr lang="da-DK" sz="800" i="1" dirty="0">
                <a:solidFill>
                  <a:schemeClr val="bg1">
                    <a:lumMod val="65000"/>
                  </a:schemeClr>
                </a:solidFill>
                <a:latin typeface="Arial" charset="0"/>
                <a:ea typeface="Arial" charset="0"/>
                <a:cs typeface="Arial" charset="0"/>
              </a:rPr>
              <a:t>Mekanisk, elektronisk, fotografisk eller anden gengivelse, kopiering, ændring mv. af nærværende eller dele af nærværende materiale er ikke tilladt uden forudgående skriftlig tilladelse fra DBU.</a:t>
            </a:r>
            <a:endParaRPr lang="da-DK" sz="800" dirty="0">
              <a:solidFill>
                <a:schemeClr val="bg1">
                  <a:lumMod val="65000"/>
                </a:schemeClr>
              </a:solidFill>
              <a:latin typeface="Arial" charset="0"/>
              <a:ea typeface="Arial" charset="0"/>
              <a:cs typeface="Arial" charset="0"/>
            </a:endParaRPr>
          </a:p>
        </p:txBody>
      </p:sp>
    </p:spTree>
    <p:extLst>
      <p:ext uri="{BB962C8B-B14F-4D97-AF65-F5344CB8AC3E}">
        <p14:creationId xmlns:p14="http://schemas.microsoft.com/office/powerpoint/2010/main" val="1026706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a:xfrm>
            <a:off x="459709" y="6241349"/>
            <a:ext cx="497294" cy="206629"/>
          </a:xfrm>
          <a:prstGeom prst="rect">
            <a:avLst/>
          </a:prstGeom>
        </p:spPr>
        <p:txBody>
          <a:bodyPr/>
          <a:lstStyle/>
          <a:p>
            <a:fld id="{4D12D5F0-7BF3-524C-BFE7-356EAEF04FA0}" type="slidenum">
              <a:rPr lang="da-DK" smtClean="0"/>
              <a:pPr/>
              <a:t>5</a:t>
            </a:fld>
            <a:endParaRPr lang="da-DK" dirty="0"/>
          </a:p>
        </p:txBody>
      </p:sp>
      <p:sp>
        <p:nvSpPr>
          <p:cNvPr id="8" name="Titel 1"/>
          <p:cNvSpPr txBox="1">
            <a:spLocks/>
          </p:cNvSpPr>
          <p:nvPr/>
        </p:nvSpPr>
        <p:spPr>
          <a:xfrm>
            <a:off x="733066" y="516546"/>
            <a:ext cx="5436915" cy="744252"/>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a-DK" sz="2000" dirty="0">
                <a:solidFill>
                  <a:schemeClr val="bg1"/>
                </a:solidFill>
                <a:latin typeface="Arial" charset="0"/>
                <a:ea typeface="Arial" charset="0"/>
                <a:cs typeface="Arial" charset="0"/>
              </a:rPr>
              <a:t>SUNDHED SAGT PÅ EN ANDEN MÅDE</a:t>
            </a:r>
          </a:p>
        </p:txBody>
      </p:sp>
      <p:sp>
        <p:nvSpPr>
          <p:cNvPr id="9" name="Titel 1"/>
          <p:cNvSpPr txBox="1">
            <a:spLocks/>
          </p:cNvSpPr>
          <p:nvPr/>
        </p:nvSpPr>
        <p:spPr>
          <a:xfrm>
            <a:off x="733065" y="1260798"/>
            <a:ext cx="5848357" cy="4771702"/>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171450" indent="-171450">
              <a:lnSpc>
                <a:spcPct val="100000"/>
              </a:lnSpc>
              <a:buFont typeface="Arial" charset="0"/>
              <a:buChar char="•"/>
            </a:pPr>
            <a:r>
              <a:rPr lang="da-DK" sz="1600" b="0" dirty="0">
                <a:solidFill>
                  <a:schemeClr val="bg1"/>
                </a:solidFill>
                <a:latin typeface="Arial" charset="0"/>
                <a:ea typeface="Arial" charset="0"/>
                <a:cs typeface="Arial" charset="0"/>
              </a:rPr>
              <a:t>’En sund tankegang’</a:t>
            </a:r>
          </a:p>
          <a:p>
            <a:pPr marL="171450" indent="-171450">
              <a:lnSpc>
                <a:spcPct val="100000"/>
              </a:lnSpc>
              <a:buFont typeface="Arial" charset="0"/>
              <a:buChar char="•"/>
            </a:pPr>
            <a:r>
              <a:rPr lang="da-DK" sz="1600" b="0" dirty="0">
                <a:solidFill>
                  <a:schemeClr val="bg1"/>
                </a:solidFill>
                <a:latin typeface="Arial" charset="0"/>
                <a:ea typeface="Arial" charset="0"/>
                <a:cs typeface="Arial" charset="0"/>
              </a:rPr>
              <a:t>’En sund indstilling’</a:t>
            </a:r>
          </a:p>
          <a:p>
            <a:pPr marL="171450" indent="-171450">
              <a:lnSpc>
                <a:spcPct val="100000"/>
              </a:lnSpc>
              <a:buFont typeface="Arial" charset="0"/>
              <a:buChar char="•"/>
            </a:pPr>
            <a:r>
              <a:rPr lang="da-DK" sz="1600" b="0" dirty="0">
                <a:solidFill>
                  <a:schemeClr val="bg1"/>
                </a:solidFill>
                <a:latin typeface="Arial" charset="0"/>
                <a:ea typeface="Arial" charset="0"/>
                <a:cs typeface="Arial" charset="0"/>
              </a:rPr>
              <a:t>’En sund tagkonstruktion’</a:t>
            </a:r>
          </a:p>
          <a:p>
            <a:pPr marL="171450" indent="-171450">
              <a:lnSpc>
                <a:spcPct val="100000"/>
              </a:lnSpc>
              <a:buFont typeface="Arial" charset="0"/>
              <a:buChar char="•"/>
            </a:pPr>
            <a:endParaRPr lang="da-DK" sz="1600" b="0" dirty="0">
              <a:solidFill>
                <a:schemeClr val="bg1"/>
              </a:solidFill>
              <a:latin typeface="Arial" charset="0"/>
              <a:ea typeface="Arial" charset="0"/>
              <a:cs typeface="Arial" charset="0"/>
            </a:endParaRPr>
          </a:p>
          <a:p>
            <a:pPr marL="171450" indent="-171450">
              <a:lnSpc>
                <a:spcPct val="100000"/>
              </a:lnSpc>
              <a:buFont typeface="Arial" charset="0"/>
              <a:buChar char="•"/>
            </a:pPr>
            <a:endParaRPr lang="da-DK" sz="1600" b="0" dirty="0">
              <a:solidFill>
                <a:schemeClr val="bg1"/>
              </a:solidFill>
              <a:latin typeface="Arial" charset="0"/>
              <a:ea typeface="Arial" charset="0"/>
              <a:cs typeface="Arial" charset="0"/>
            </a:endParaRPr>
          </a:p>
          <a:p>
            <a:pPr marL="285750" indent="-285750">
              <a:lnSpc>
                <a:spcPct val="100000"/>
              </a:lnSpc>
              <a:buFont typeface="Arial" charset="0"/>
              <a:buChar char="•"/>
            </a:pPr>
            <a:r>
              <a:rPr lang="da-DK" sz="1600" b="0" dirty="0">
                <a:solidFill>
                  <a:schemeClr val="bg1"/>
                </a:solidFill>
                <a:latin typeface="Arial" charset="0"/>
                <a:ea typeface="Arial" charset="0"/>
                <a:cs typeface="Arial" charset="0"/>
              </a:rPr>
              <a:t>På græsk hedder sundhed ’</a:t>
            </a:r>
            <a:r>
              <a:rPr lang="da-DK" sz="1600" b="0" dirty="0" err="1">
                <a:solidFill>
                  <a:schemeClr val="bg1"/>
                </a:solidFill>
                <a:latin typeface="Arial" charset="0"/>
                <a:ea typeface="Arial" charset="0"/>
                <a:cs typeface="Arial" charset="0"/>
              </a:rPr>
              <a:t>hygieia</a:t>
            </a:r>
            <a:r>
              <a:rPr lang="da-DK" sz="1600" b="0" dirty="0">
                <a:solidFill>
                  <a:schemeClr val="bg1"/>
                </a:solidFill>
                <a:latin typeface="Arial" charset="0"/>
                <a:ea typeface="Arial" charset="0"/>
                <a:cs typeface="Arial" charset="0"/>
              </a:rPr>
              <a:t>’ (hygiejne). I den græske mytologi er navnet på sundhedens gudinde ’Hygieia’, og hun er datter af </a:t>
            </a:r>
            <a:r>
              <a:rPr lang="da-DK" sz="1600" b="0" dirty="0" err="1">
                <a:solidFill>
                  <a:schemeClr val="bg1"/>
                </a:solidFill>
                <a:latin typeface="Arial" charset="0"/>
                <a:ea typeface="Arial" charset="0"/>
                <a:cs typeface="Arial" charset="0"/>
              </a:rPr>
              <a:t>Asklepios</a:t>
            </a:r>
            <a:r>
              <a:rPr lang="da-DK" sz="1600" b="0" dirty="0">
                <a:solidFill>
                  <a:schemeClr val="bg1"/>
                </a:solidFill>
                <a:latin typeface="Arial" charset="0"/>
                <a:ea typeface="Arial" charset="0"/>
                <a:cs typeface="Arial" charset="0"/>
              </a:rPr>
              <a:t>, lægekunstens gud.</a:t>
            </a:r>
            <a:br>
              <a:rPr lang="da-DK" sz="1600" b="0" dirty="0">
                <a:solidFill>
                  <a:schemeClr val="bg1"/>
                </a:solidFill>
                <a:latin typeface="Arial" charset="0"/>
                <a:ea typeface="Arial" charset="0"/>
                <a:cs typeface="Arial" charset="0"/>
              </a:rPr>
            </a:br>
            <a:endParaRPr lang="da-DK" sz="1600" b="0" dirty="0">
              <a:solidFill>
                <a:schemeClr val="bg1"/>
              </a:solidFill>
              <a:latin typeface="Arial" charset="0"/>
              <a:ea typeface="Arial" charset="0"/>
              <a:cs typeface="Arial" charset="0"/>
            </a:endParaRPr>
          </a:p>
          <a:p>
            <a:pPr marL="285750" indent="-285750">
              <a:lnSpc>
                <a:spcPct val="100000"/>
              </a:lnSpc>
              <a:buFont typeface="Arial" charset="0"/>
              <a:buChar char="•"/>
            </a:pPr>
            <a:r>
              <a:rPr lang="da-DK" sz="1600" b="0" dirty="0">
                <a:solidFill>
                  <a:schemeClr val="bg1"/>
                </a:solidFill>
                <a:latin typeface="Arial" charset="0"/>
                <a:ea typeface="Arial" charset="0"/>
                <a:cs typeface="Arial" charset="0"/>
              </a:rPr>
              <a:t>Sundhed ses ofte som stående i modsætning til sygdom, og sundhed syntes nærmest at være ensbetydende med at være rask.</a:t>
            </a:r>
            <a:br>
              <a:rPr lang="da-DK" sz="1600" b="0" dirty="0">
                <a:solidFill>
                  <a:schemeClr val="bg1"/>
                </a:solidFill>
                <a:latin typeface="Arial" charset="0"/>
                <a:ea typeface="Arial" charset="0"/>
                <a:cs typeface="Arial" charset="0"/>
              </a:rPr>
            </a:br>
            <a:br>
              <a:rPr lang="da-DK" sz="1600" b="0" dirty="0">
                <a:solidFill>
                  <a:schemeClr val="bg1"/>
                </a:solidFill>
                <a:latin typeface="Arial" charset="0"/>
                <a:ea typeface="Arial" charset="0"/>
                <a:cs typeface="Arial" charset="0"/>
              </a:rPr>
            </a:br>
            <a:br>
              <a:rPr lang="da-DK" sz="1600" b="0" dirty="0">
                <a:solidFill>
                  <a:schemeClr val="bg1"/>
                </a:solidFill>
                <a:latin typeface="Arial" charset="0"/>
                <a:ea typeface="Arial" charset="0"/>
                <a:cs typeface="Arial" charset="0"/>
              </a:rPr>
            </a:br>
            <a:r>
              <a:rPr lang="da-DK" sz="1600" dirty="0">
                <a:solidFill>
                  <a:schemeClr val="bg1"/>
                </a:solidFill>
                <a:latin typeface="Arial" charset="0"/>
                <a:ea typeface="Arial" charset="0"/>
                <a:cs typeface="Arial" charset="0"/>
              </a:rPr>
              <a:t>Men er det altid sådan?</a:t>
            </a:r>
          </a:p>
        </p:txBody>
      </p:sp>
      <p:sp>
        <p:nvSpPr>
          <p:cNvPr id="10" name="Rektangel 9"/>
          <p:cNvSpPr/>
          <p:nvPr/>
        </p:nvSpPr>
        <p:spPr>
          <a:xfrm>
            <a:off x="6845300" y="0"/>
            <a:ext cx="5181600" cy="6032500"/>
          </a:xfrm>
          <a:custGeom>
            <a:avLst/>
            <a:gdLst>
              <a:gd name="connsiteX0" fmla="*/ 0 w 5029200"/>
              <a:gd name="connsiteY0" fmla="*/ 0 h 5422900"/>
              <a:gd name="connsiteX1" fmla="*/ 5029200 w 5029200"/>
              <a:gd name="connsiteY1" fmla="*/ 0 h 5422900"/>
              <a:gd name="connsiteX2" fmla="*/ 5029200 w 5029200"/>
              <a:gd name="connsiteY2" fmla="*/ 5422900 h 5422900"/>
              <a:gd name="connsiteX3" fmla="*/ 0 w 5029200"/>
              <a:gd name="connsiteY3" fmla="*/ 5422900 h 5422900"/>
              <a:gd name="connsiteX4" fmla="*/ 0 w 5029200"/>
              <a:gd name="connsiteY4" fmla="*/ 0 h 5422900"/>
              <a:gd name="connsiteX0" fmla="*/ 0 w 5054600"/>
              <a:gd name="connsiteY0" fmla="*/ 0 h 5422900"/>
              <a:gd name="connsiteX1" fmla="*/ 5029200 w 5054600"/>
              <a:gd name="connsiteY1" fmla="*/ 0 h 5422900"/>
              <a:gd name="connsiteX2" fmla="*/ 5054600 w 5054600"/>
              <a:gd name="connsiteY2" fmla="*/ 4394200 h 5422900"/>
              <a:gd name="connsiteX3" fmla="*/ 0 w 5054600"/>
              <a:gd name="connsiteY3" fmla="*/ 5422900 h 5422900"/>
              <a:gd name="connsiteX4" fmla="*/ 0 w 5054600"/>
              <a:gd name="connsiteY4" fmla="*/ 0 h 5422900"/>
              <a:gd name="connsiteX0" fmla="*/ 0 w 5080000"/>
              <a:gd name="connsiteY0" fmla="*/ 0 h 5422900"/>
              <a:gd name="connsiteX1" fmla="*/ 5029200 w 5080000"/>
              <a:gd name="connsiteY1" fmla="*/ 0 h 5422900"/>
              <a:gd name="connsiteX2" fmla="*/ 5080000 w 5080000"/>
              <a:gd name="connsiteY2" fmla="*/ 4546600 h 5422900"/>
              <a:gd name="connsiteX3" fmla="*/ 0 w 5080000"/>
              <a:gd name="connsiteY3" fmla="*/ 5422900 h 5422900"/>
              <a:gd name="connsiteX4" fmla="*/ 0 w 5080000"/>
              <a:gd name="connsiteY4" fmla="*/ 0 h 5422900"/>
              <a:gd name="connsiteX0" fmla="*/ 0 w 5029200"/>
              <a:gd name="connsiteY0" fmla="*/ 0 h 5422900"/>
              <a:gd name="connsiteX1" fmla="*/ 5029200 w 5029200"/>
              <a:gd name="connsiteY1" fmla="*/ 0 h 5422900"/>
              <a:gd name="connsiteX2" fmla="*/ 5029200 w 5029200"/>
              <a:gd name="connsiteY2" fmla="*/ 4962857 h 5422900"/>
              <a:gd name="connsiteX3" fmla="*/ 0 w 5029200"/>
              <a:gd name="connsiteY3" fmla="*/ 5422900 h 5422900"/>
              <a:gd name="connsiteX4" fmla="*/ 0 w 5029200"/>
              <a:gd name="connsiteY4" fmla="*/ 0 h 542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5422900">
                <a:moveTo>
                  <a:pt x="0" y="0"/>
                </a:moveTo>
                <a:lnTo>
                  <a:pt x="5029200" y="0"/>
                </a:lnTo>
                <a:lnTo>
                  <a:pt x="5029200" y="4962857"/>
                </a:lnTo>
                <a:lnTo>
                  <a:pt x="0" y="54229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7" name="Billed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42183" y="620276"/>
            <a:ext cx="4791948" cy="4791948"/>
          </a:xfrm>
          <a:prstGeom prst="rect">
            <a:avLst/>
          </a:prstGeom>
        </p:spPr>
      </p:pic>
      <p:sp>
        <p:nvSpPr>
          <p:cNvPr id="11" name="Tekstfelt 10"/>
          <p:cNvSpPr txBox="1"/>
          <p:nvPr/>
        </p:nvSpPr>
        <p:spPr>
          <a:xfrm>
            <a:off x="318052" y="6639338"/>
            <a:ext cx="11595652" cy="215444"/>
          </a:xfrm>
          <a:prstGeom prst="rect">
            <a:avLst/>
          </a:prstGeom>
          <a:noFill/>
        </p:spPr>
        <p:txBody>
          <a:bodyPr wrap="square" rtlCol="0">
            <a:spAutoFit/>
          </a:bodyPr>
          <a:lstStyle/>
          <a:p>
            <a:pPr algn="ctr"/>
            <a:r>
              <a:rPr lang="da-DK" sz="800" i="1" dirty="0">
                <a:solidFill>
                  <a:schemeClr val="bg1">
                    <a:lumMod val="65000"/>
                  </a:schemeClr>
                </a:solidFill>
                <a:latin typeface="Arial" charset="0"/>
                <a:ea typeface="Arial" charset="0"/>
                <a:cs typeface="Arial" charset="0"/>
              </a:rPr>
              <a:t>Alle rettigheder forbeholdes af DBU.</a:t>
            </a:r>
            <a:r>
              <a:rPr lang="da-DK" sz="800" dirty="0">
                <a:solidFill>
                  <a:schemeClr val="bg1">
                    <a:lumMod val="65000"/>
                  </a:schemeClr>
                </a:solidFill>
                <a:latin typeface="Arial" charset="0"/>
                <a:ea typeface="Arial" charset="0"/>
                <a:cs typeface="Arial" charset="0"/>
              </a:rPr>
              <a:t> </a:t>
            </a:r>
            <a:r>
              <a:rPr lang="da-DK" sz="800" i="1" dirty="0">
                <a:solidFill>
                  <a:schemeClr val="bg1">
                    <a:lumMod val="65000"/>
                  </a:schemeClr>
                </a:solidFill>
                <a:latin typeface="Arial" charset="0"/>
                <a:ea typeface="Arial" charset="0"/>
                <a:cs typeface="Arial" charset="0"/>
              </a:rPr>
              <a:t>Mekanisk, elektronisk, fotografisk eller anden gengivelse, kopiering, ændring mv. af nærværende eller dele af nærværende materiale er ikke tilladt uden forudgående skriftlig tilladelse fra DBU.</a:t>
            </a:r>
            <a:endParaRPr lang="da-DK" sz="800" dirty="0">
              <a:solidFill>
                <a:schemeClr val="bg1">
                  <a:lumMod val="65000"/>
                </a:schemeClr>
              </a:solidFill>
              <a:latin typeface="Arial" charset="0"/>
              <a:ea typeface="Arial" charset="0"/>
              <a:cs typeface="Arial" charset="0"/>
            </a:endParaRPr>
          </a:p>
        </p:txBody>
      </p:sp>
    </p:spTree>
    <p:extLst>
      <p:ext uri="{BB962C8B-B14F-4D97-AF65-F5344CB8AC3E}">
        <p14:creationId xmlns:p14="http://schemas.microsoft.com/office/powerpoint/2010/main" val="597057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a:prstGeom prst="rect">
            <a:avLst/>
          </a:prstGeom>
        </p:spPr>
        <p:txBody>
          <a:bodyPr/>
          <a:lstStyle/>
          <a:p>
            <a:fld id="{4D12D5F0-7BF3-524C-BFE7-356EAEF04FA0}" type="slidenum">
              <a:rPr lang="da-DK" b="0" smtClean="0"/>
              <a:pPr/>
              <a:t>6</a:t>
            </a:fld>
            <a:endParaRPr lang="da-DK" b="0" dirty="0"/>
          </a:p>
        </p:txBody>
      </p:sp>
      <p:sp>
        <p:nvSpPr>
          <p:cNvPr id="10" name="Rektangel 9"/>
          <p:cNvSpPr/>
          <p:nvPr/>
        </p:nvSpPr>
        <p:spPr>
          <a:xfrm>
            <a:off x="6845300" y="0"/>
            <a:ext cx="5181600" cy="6032500"/>
          </a:xfrm>
          <a:custGeom>
            <a:avLst/>
            <a:gdLst>
              <a:gd name="connsiteX0" fmla="*/ 0 w 5029200"/>
              <a:gd name="connsiteY0" fmla="*/ 0 h 5422900"/>
              <a:gd name="connsiteX1" fmla="*/ 5029200 w 5029200"/>
              <a:gd name="connsiteY1" fmla="*/ 0 h 5422900"/>
              <a:gd name="connsiteX2" fmla="*/ 5029200 w 5029200"/>
              <a:gd name="connsiteY2" fmla="*/ 5422900 h 5422900"/>
              <a:gd name="connsiteX3" fmla="*/ 0 w 5029200"/>
              <a:gd name="connsiteY3" fmla="*/ 5422900 h 5422900"/>
              <a:gd name="connsiteX4" fmla="*/ 0 w 5029200"/>
              <a:gd name="connsiteY4" fmla="*/ 0 h 5422900"/>
              <a:gd name="connsiteX0" fmla="*/ 0 w 5054600"/>
              <a:gd name="connsiteY0" fmla="*/ 0 h 5422900"/>
              <a:gd name="connsiteX1" fmla="*/ 5029200 w 5054600"/>
              <a:gd name="connsiteY1" fmla="*/ 0 h 5422900"/>
              <a:gd name="connsiteX2" fmla="*/ 5054600 w 5054600"/>
              <a:gd name="connsiteY2" fmla="*/ 4394200 h 5422900"/>
              <a:gd name="connsiteX3" fmla="*/ 0 w 5054600"/>
              <a:gd name="connsiteY3" fmla="*/ 5422900 h 5422900"/>
              <a:gd name="connsiteX4" fmla="*/ 0 w 5054600"/>
              <a:gd name="connsiteY4" fmla="*/ 0 h 5422900"/>
              <a:gd name="connsiteX0" fmla="*/ 0 w 5080000"/>
              <a:gd name="connsiteY0" fmla="*/ 0 h 5422900"/>
              <a:gd name="connsiteX1" fmla="*/ 5029200 w 5080000"/>
              <a:gd name="connsiteY1" fmla="*/ 0 h 5422900"/>
              <a:gd name="connsiteX2" fmla="*/ 5080000 w 5080000"/>
              <a:gd name="connsiteY2" fmla="*/ 4546600 h 5422900"/>
              <a:gd name="connsiteX3" fmla="*/ 0 w 5080000"/>
              <a:gd name="connsiteY3" fmla="*/ 5422900 h 5422900"/>
              <a:gd name="connsiteX4" fmla="*/ 0 w 5080000"/>
              <a:gd name="connsiteY4" fmla="*/ 0 h 5422900"/>
              <a:gd name="connsiteX0" fmla="*/ 0 w 5029200"/>
              <a:gd name="connsiteY0" fmla="*/ 0 h 5422900"/>
              <a:gd name="connsiteX1" fmla="*/ 5029200 w 5029200"/>
              <a:gd name="connsiteY1" fmla="*/ 0 h 5422900"/>
              <a:gd name="connsiteX2" fmla="*/ 5029200 w 5029200"/>
              <a:gd name="connsiteY2" fmla="*/ 4962857 h 5422900"/>
              <a:gd name="connsiteX3" fmla="*/ 0 w 5029200"/>
              <a:gd name="connsiteY3" fmla="*/ 5422900 h 5422900"/>
              <a:gd name="connsiteX4" fmla="*/ 0 w 5029200"/>
              <a:gd name="connsiteY4" fmla="*/ 0 h 542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5422900">
                <a:moveTo>
                  <a:pt x="0" y="0"/>
                </a:moveTo>
                <a:lnTo>
                  <a:pt x="5029200" y="0"/>
                </a:lnTo>
                <a:lnTo>
                  <a:pt x="5029200" y="4962857"/>
                </a:lnTo>
                <a:lnTo>
                  <a:pt x="0" y="54229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4" name="Billed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9566" y="1471260"/>
            <a:ext cx="5227392" cy="3523160"/>
          </a:xfrm>
          <a:prstGeom prst="rect">
            <a:avLst/>
          </a:prstGeom>
        </p:spPr>
      </p:pic>
      <p:pic>
        <p:nvPicPr>
          <p:cNvPr id="3" name="Billed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Billed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99075" y="5245100"/>
            <a:ext cx="2536923" cy="1793526"/>
          </a:xfrm>
          <a:prstGeom prst="rect">
            <a:avLst/>
          </a:prstGeom>
        </p:spPr>
      </p:pic>
      <p:sp>
        <p:nvSpPr>
          <p:cNvPr id="9" name="Titel 1"/>
          <p:cNvSpPr txBox="1">
            <a:spLocks/>
          </p:cNvSpPr>
          <p:nvPr/>
        </p:nvSpPr>
        <p:spPr>
          <a:xfrm>
            <a:off x="733065" y="1438598"/>
            <a:ext cx="5436915" cy="4543102"/>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6">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171450" indent="-171450">
              <a:lnSpc>
                <a:spcPct val="150000"/>
              </a:lnSpc>
              <a:buFont typeface="Arial" charset="0"/>
              <a:buChar char="•"/>
            </a:pPr>
            <a:r>
              <a:rPr lang="da-DK" sz="1600" b="0" dirty="0">
                <a:solidFill>
                  <a:schemeClr val="bg1"/>
                </a:solidFill>
                <a:latin typeface="Arial" charset="0"/>
                <a:ea typeface="Arial" charset="0"/>
                <a:cs typeface="Arial" charset="0"/>
              </a:rPr>
              <a:t>Gode motionsvaner holder ofte ind i voksenlivet.</a:t>
            </a:r>
          </a:p>
          <a:p>
            <a:pPr marL="171450" indent="-171450">
              <a:lnSpc>
                <a:spcPct val="150000"/>
              </a:lnSpc>
              <a:buFont typeface="Arial" charset="0"/>
              <a:buChar char="•"/>
            </a:pPr>
            <a:r>
              <a:rPr lang="da-DK" sz="1600" b="0" dirty="0">
                <a:solidFill>
                  <a:schemeClr val="bg1"/>
                </a:solidFill>
                <a:latin typeface="Arial" charset="0"/>
                <a:ea typeface="Arial" charset="0"/>
                <a:cs typeface="Arial" charset="0"/>
              </a:rPr>
              <a:t>Du mindsker risikoen for livsstilssygdomme </a:t>
            </a:r>
            <a:br>
              <a:rPr lang="da-DK" sz="1600" b="0" dirty="0">
                <a:solidFill>
                  <a:schemeClr val="bg1"/>
                </a:solidFill>
                <a:latin typeface="Arial" charset="0"/>
                <a:ea typeface="Arial" charset="0"/>
                <a:cs typeface="Arial" charset="0"/>
              </a:rPr>
            </a:br>
            <a:r>
              <a:rPr lang="da-DK" sz="1600" b="0" dirty="0">
                <a:solidFill>
                  <a:schemeClr val="bg1"/>
                </a:solidFill>
                <a:latin typeface="Arial" charset="0"/>
                <a:ea typeface="Arial" charset="0"/>
                <a:cs typeface="Arial" charset="0"/>
              </a:rPr>
              <a:t>(Overvægt, forhøjet blodtryk, sukkersyge </a:t>
            </a:r>
            <a:r>
              <a:rPr lang="da-DK" sz="1600" b="0" dirty="0" err="1">
                <a:solidFill>
                  <a:schemeClr val="bg1"/>
                </a:solidFill>
                <a:latin typeface="Arial" charset="0"/>
                <a:ea typeface="Arial" charset="0"/>
                <a:cs typeface="Arial" charset="0"/>
              </a:rPr>
              <a:t>o.l</a:t>
            </a:r>
            <a:r>
              <a:rPr lang="da-DK" sz="1600" b="0" dirty="0">
                <a:solidFill>
                  <a:schemeClr val="bg1"/>
                </a:solidFill>
                <a:latin typeface="Arial" charset="0"/>
                <a:ea typeface="Arial" charset="0"/>
                <a:cs typeface="Arial" charset="0"/>
              </a:rPr>
              <a:t>).</a:t>
            </a:r>
          </a:p>
          <a:p>
            <a:pPr marL="171450" indent="-171450">
              <a:lnSpc>
                <a:spcPct val="150000"/>
              </a:lnSpc>
              <a:buFont typeface="Arial" charset="0"/>
              <a:buChar char="•"/>
            </a:pPr>
            <a:r>
              <a:rPr lang="da-DK" sz="1600" b="0" dirty="0">
                <a:solidFill>
                  <a:schemeClr val="bg1"/>
                </a:solidFill>
                <a:latin typeface="Arial" charset="0"/>
                <a:ea typeface="Arial" charset="0"/>
                <a:cs typeface="Arial" charset="0"/>
              </a:rPr>
              <a:t>Du får en bedre koordinations- og balanceevne.</a:t>
            </a:r>
          </a:p>
          <a:p>
            <a:pPr marL="171450" indent="-171450">
              <a:lnSpc>
                <a:spcPct val="150000"/>
              </a:lnSpc>
              <a:buFont typeface="Arial" charset="0"/>
              <a:buChar char="•"/>
            </a:pPr>
            <a:r>
              <a:rPr lang="da-DK" sz="1600" b="0" dirty="0">
                <a:solidFill>
                  <a:schemeClr val="bg1"/>
                </a:solidFill>
                <a:latin typeface="Arial" charset="0"/>
                <a:ea typeface="Arial" charset="0"/>
                <a:cs typeface="Arial" charset="0"/>
              </a:rPr>
              <a:t>Dine knogler og muskler bliver stærkere.</a:t>
            </a:r>
          </a:p>
          <a:p>
            <a:pPr marL="171450" indent="-171450">
              <a:lnSpc>
                <a:spcPct val="150000"/>
              </a:lnSpc>
              <a:buFont typeface="Arial" charset="0"/>
              <a:buChar char="•"/>
            </a:pPr>
            <a:r>
              <a:rPr lang="da-DK" sz="1600" b="0" dirty="0">
                <a:solidFill>
                  <a:schemeClr val="bg1"/>
                </a:solidFill>
                <a:latin typeface="Arial" charset="0"/>
                <a:ea typeface="Arial" charset="0"/>
                <a:cs typeface="Arial" charset="0"/>
              </a:rPr>
              <a:t>Du øger din koncentrationsevne, og forbedrer din mulighed for at lære.</a:t>
            </a:r>
          </a:p>
          <a:p>
            <a:pPr marL="171450" indent="-171450">
              <a:lnSpc>
                <a:spcPct val="150000"/>
              </a:lnSpc>
              <a:buFont typeface="Arial" charset="0"/>
              <a:buChar char="•"/>
            </a:pPr>
            <a:r>
              <a:rPr lang="da-DK" sz="1600" b="0" dirty="0">
                <a:solidFill>
                  <a:schemeClr val="bg1"/>
                </a:solidFill>
                <a:latin typeface="Arial" charset="0"/>
                <a:ea typeface="Arial" charset="0"/>
                <a:cs typeface="Arial" charset="0"/>
              </a:rPr>
              <a:t>Du bliver mindre syg.</a:t>
            </a:r>
          </a:p>
          <a:p>
            <a:pPr marL="171450" indent="-171450">
              <a:lnSpc>
                <a:spcPct val="100000"/>
              </a:lnSpc>
              <a:buFont typeface="Arial" charset="0"/>
              <a:buChar char="•"/>
            </a:pPr>
            <a:endParaRPr lang="da-DK" sz="1600" b="0" dirty="0">
              <a:solidFill>
                <a:schemeClr val="bg1"/>
              </a:solidFill>
              <a:latin typeface="Arial" charset="0"/>
              <a:ea typeface="Arial" charset="0"/>
              <a:cs typeface="Arial" charset="0"/>
            </a:endParaRPr>
          </a:p>
          <a:p>
            <a:pPr>
              <a:lnSpc>
                <a:spcPct val="100000"/>
              </a:lnSpc>
            </a:pPr>
            <a:r>
              <a:rPr lang="da-DK" sz="1600" b="0" dirty="0">
                <a:solidFill>
                  <a:schemeClr val="bg1"/>
                </a:solidFill>
                <a:latin typeface="Arial" charset="0"/>
                <a:ea typeface="Arial" charset="0"/>
                <a:cs typeface="Arial" charset="0"/>
              </a:rPr>
              <a:t>Udover at være fysisk aktiv, er det vigtigt at spise varieret og fordelt ud over dagen (Også morgenmad og frokost) og at få sin søvn (selvom telefonen og computeren er svære at slippe, når først mørket falder på).</a:t>
            </a:r>
          </a:p>
          <a:p>
            <a:pPr marL="171450" indent="-171450">
              <a:lnSpc>
                <a:spcPct val="100000"/>
              </a:lnSpc>
              <a:buFont typeface="Arial" charset="0"/>
              <a:buChar char="•"/>
            </a:pPr>
            <a:endParaRPr lang="da-DK" sz="1600" b="0" dirty="0">
              <a:solidFill>
                <a:schemeClr val="bg1"/>
              </a:solidFill>
              <a:latin typeface="Arial" charset="0"/>
              <a:ea typeface="Arial" charset="0"/>
              <a:cs typeface="Arial" charset="0"/>
            </a:endParaRPr>
          </a:p>
        </p:txBody>
      </p:sp>
      <p:sp>
        <p:nvSpPr>
          <p:cNvPr id="8" name="Titel 1"/>
          <p:cNvSpPr txBox="1">
            <a:spLocks/>
          </p:cNvSpPr>
          <p:nvPr/>
        </p:nvSpPr>
        <p:spPr>
          <a:xfrm>
            <a:off x="733066" y="516546"/>
            <a:ext cx="5436915" cy="744252"/>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6">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a-DK" sz="2000" dirty="0">
                <a:solidFill>
                  <a:schemeClr val="bg1"/>
                </a:solidFill>
                <a:latin typeface="Arial" charset="0"/>
                <a:ea typeface="Arial" charset="0"/>
                <a:cs typeface="Arial" charset="0"/>
              </a:rPr>
              <a:t>MOTION OG BEVÆGELSE</a:t>
            </a:r>
            <a:br>
              <a:rPr lang="da-DK" sz="2000" dirty="0">
                <a:solidFill>
                  <a:schemeClr val="bg1"/>
                </a:solidFill>
                <a:latin typeface="Arial" charset="0"/>
                <a:ea typeface="Arial" charset="0"/>
                <a:cs typeface="Arial" charset="0"/>
              </a:rPr>
            </a:br>
            <a:r>
              <a:rPr lang="da-DK" sz="2000" dirty="0">
                <a:solidFill>
                  <a:schemeClr val="bg1"/>
                </a:solidFill>
                <a:latin typeface="Arial" charset="0"/>
                <a:ea typeface="Arial" charset="0"/>
                <a:cs typeface="Arial" charset="0"/>
              </a:rPr>
              <a:t>- EN SUND HVERDAG</a:t>
            </a:r>
          </a:p>
        </p:txBody>
      </p:sp>
      <p:sp>
        <p:nvSpPr>
          <p:cNvPr id="12" name="Tekstfelt 11"/>
          <p:cNvSpPr txBox="1"/>
          <p:nvPr/>
        </p:nvSpPr>
        <p:spPr>
          <a:xfrm>
            <a:off x="318052" y="6639338"/>
            <a:ext cx="11595652" cy="215444"/>
          </a:xfrm>
          <a:prstGeom prst="rect">
            <a:avLst/>
          </a:prstGeom>
          <a:noFill/>
        </p:spPr>
        <p:txBody>
          <a:bodyPr wrap="square" rtlCol="0">
            <a:spAutoFit/>
          </a:bodyPr>
          <a:lstStyle/>
          <a:p>
            <a:pPr algn="ctr"/>
            <a:r>
              <a:rPr lang="da-DK" sz="800" i="1" dirty="0">
                <a:solidFill>
                  <a:schemeClr val="bg1">
                    <a:lumMod val="65000"/>
                  </a:schemeClr>
                </a:solidFill>
                <a:latin typeface="Arial" charset="0"/>
                <a:ea typeface="Arial" charset="0"/>
                <a:cs typeface="Arial" charset="0"/>
              </a:rPr>
              <a:t>Alle rettigheder forbeholdes af DBU.</a:t>
            </a:r>
            <a:r>
              <a:rPr lang="da-DK" sz="800" dirty="0">
                <a:solidFill>
                  <a:schemeClr val="bg1">
                    <a:lumMod val="65000"/>
                  </a:schemeClr>
                </a:solidFill>
                <a:latin typeface="Arial" charset="0"/>
                <a:ea typeface="Arial" charset="0"/>
                <a:cs typeface="Arial" charset="0"/>
              </a:rPr>
              <a:t> </a:t>
            </a:r>
            <a:r>
              <a:rPr lang="da-DK" sz="800" i="1" dirty="0">
                <a:solidFill>
                  <a:schemeClr val="bg1">
                    <a:lumMod val="65000"/>
                  </a:schemeClr>
                </a:solidFill>
                <a:latin typeface="Arial" charset="0"/>
                <a:ea typeface="Arial" charset="0"/>
                <a:cs typeface="Arial" charset="0"/>
              </a:rPr>
              <a:t>Mekanisk, elektronisk, fotografisk eller anden gengivelse, kopiering, ændring mv. af nærværende eller dele af nærværende materiale er ikke tilladt uden forudgående skriftlig tilladelse fra DBU.</a:t>
            </a:r>
            <a:endParaRPr lang="da-DK" sz="800" dirty="0">
              <a:solidFill>
                <a:schemeClr val="bg1">
                  <a:lumMod val="65000"/>
                </a:schemeClr>
              </a:solidFill>
              <a:latin typeface="Arial" charset="0"/>
              <a:ea typeface="Arial" charset="0"/>
              <a:cs typeface="Arial" charset="0"/>
            </a:endParaRPr>
          </a:p>
        </p:txBody>
      </p:sp>
      <p:sp>
        <p:nvSpPr>
          <p:cNvPr id="13" name="Pladsholder til slidenummer 1"/>
          <p:cNvSpPr txBox="1">
            <a:spLocks/>
          </p:cNvSpPr>
          <p:nvPr/>
        </p:nvSpPr>
        <p:spPr>
          <a:xfrm>
            <a:off x="380686" y="6301753"/>
            <a:ext cx="497294" cy="206629"/>
          </a:xfrm>
          <a:prstGeom prst="rect">
            <a:avLst/>
          </a:prstGeom>
        </p:spPr>
        <p:txBody>
          <a:bodyPr/>
          <a:lstStyle>
            <a:defPPr>
              <a:defRPr lang="da-DK"/>
            </a:defPPr>
            <a:lvl1pPr marL="0" algn="l" defTabSz="914400" rtl="0" eaLnBrk="1" latinLnBrk="0" hangingPunct="1">
              <a:defRPr sz="1100" b="1"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12D5F0-7BF3-524C-BFE7-356EAEF04FA0}" type="slidenum">
              <a:rPr lang="da-DK" smtClean="0"/>
              <a:pPr/>
              <a:t>6</a:t>
            </a:fld>
            <a:endParaRPr lang="da-DK" dirty="0"/>
          </a:p>
        </p:txBody>
      </p:sp>
    </p:spTree>
    <p:extLst>
      <p:ext uri="{BB962C8B-B14F-4D97-AF65-F5344CB8AC3E}">
        <p14:creationId xmlns:p14="http://schemas.microsoft.com/office/powerpoint/2010/main" val="1885849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a:prstGeom prst="rect">
            <a:avLst/>
          </a:prstGeom>
        </p:spPr>
        <p:txBody>
          <a:bodyPr/>
          <a:lstStyle/>
          <a:p>
            <a:fld id="{4D12D5F0-7BF3-524C-BFE7-356EAEF04FA0}" type="slidenum">
              <a:rPr lang="da-DK" b="0" smtClean="0"/>
              <a:pPr/>
              <a:t>7</a:t>
            </a:fld>
            <a:endParaRPr lang="da-DK" b="0" dirty="0"/>
          </a:p>
        </p:txBody>
      </p:sp>
      <p:pic>
        <p:nvPicPr>
          <p:cNvPr id="3" name="Billed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el 1"/>
          <p:cNvSpPr txBox="1">
            <a:spLocks/>
          </p:cNvSpPr>
          <p:nvPr/>
        </p:nvSpPr>
        <p:spPr>
          <a:xfrm>
            <a:off x="733066" y="516546"/>
            <a:ext cx="5436915" cy="552233"/>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a-DK" sz="2400" dirty="0">
                <a:solidFill>
                  <a:schemeClr val="bg1"/>
                </a:solidFill>
                <a:latin typeface="Arial" charset="0"/>
                <a:ea typeface="Arial" charset="0"/>
                <a:cs typeface="Arial" charset="0"/>
              </a:rPr>
              <a:t>HVOR AKTIV SKAL MAN VÆRE?</a:t>
            </a:r>
          </a:p>
          <a:p>
            <a:endParaRPr lang="da-DK" sz="2400" dirty="0">
              <a:solidFill>
                <a:schemeClr val="bg1"/>
              </a:solidFill>
              <a:latin typeface="Arial" charset="0"/>
              <a:ea typeface="Arial" charset="0"/>
              <a:cs typeface="Arial" charset="0"/>
            </a:endParaRPr>
          </a:p>
        </p:txBody>
      </p:sp>
      <p:sp>
        <p:nvSpPr>
          <p:cNvPr id="9" name="Titel 1"/>
          <p:cNvSpPr txBox="1">
            <a:spLocks/>
          </p:cNvSpPr>
          <p:nvPr/>
        </p:nvSpPr>
        <p:spPr>
          <a:xfrm>
            <a:off x="733065" y="1099726"/>
            <a:ext cx="5436915" cy="3062941"/>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endParaRPr lang="da-DK" sz="1400" dirty="0">
              <a:solidFill>
                <a:schemeClr val="bg1"/>
              </a:solidFill>
              <a:latin typeface="Arial" charset="0"/>
              <a:ea typeface="Arial" charset="0"/>
              <a:cs typeface="Arial" charset="0"/>
            </a:endParaRPr>
          </a:p>
          <a:p>
            <a:r>
              <a:rPr lang="da-DK" sz="2000" dirty="0">
                <a:solidFill>
                  <a:schemeClr val="bg1"/>
                </a:solidFill>
                <a:latin typeface="Arial" charset="0"/>
                <a:ea typeface="Arial" charset="0"/>
                <a:cs typeface="Arial" charset="0"/>
              </a:rPr>
              <a:t>Øvelse 1B: ’Hvornår er </a:t>
            </a:r>
            <a:r>
              <a:rPr lang="da-DK" sz="2000" i="1" dirty="0">
                <a:solidFill>
                  <a:schemeClr val="bg1"/>
                </a:solidFill>
                <a:latin typeface="Arial" charset="0"/>
                <a:ea typeface="Arial" charset="0"/>
                <a:cs typeface="Arial" charset="0"/>
              </a:rPr>
              <a:t>du</a:t>
            </a:r>
            <a:r>
              <a:rPr lang="da-DK" sz="2000" dirty="0">
                <a:solidFill>
                  <a:schemeClr val="bg1"/>
                </a:solidFill>
                <a:latin typeface="Arial" charset="0"/>
                <a:ea typeface="Arial" charset="0"/>
                <a:cs typeface="Arial" charset="0"/>
              </a:rPr>
              <a:t> fysisk aktiv?’</a:t>
            </a:r>
          </a:p>
          <a:p>
            <a:pPr>
              <a:lnSpc>
                <a:spcPct val="150000"/>
              </a:lnSpc>
            </a:pPr>
            <a:endParaRPr lang="da-DK" sz="1400" b="0" dirty="0">
              <a:solidFill>
                <a:schemeClr val="bg1"/>
              </a:solidFill>
              <a:latin typeface="Arial" charset="0"/>
              <a:ea typeface="Arial" charset="0"/>
              <a:cs typeface="Arial" charset="0"/>
            </a:endParaRPr>
          </a:p>
          <a:p>
            <a:pPr marL="171450" indent="-171450">
              <a:lnSpc>
                <a:spcPct val="100000"/>
              </a:lnSpc>
              <a:buFont typeface="Arial" charset="0"/>
              <a:buChar char="•"/>
            </a:pPr>
            <a:r>
              <a:rPr lang="da-DK" sz="1600" b="0" dirty="0">
                <a:solidFill>
                  <a:schemeClr val="bg1"/>
                </a:solidFill>
                <a:latin typeface="Arial" charset="0"/>
                <a:ea typeface="Arial" charset="0"/>
                <a:cs typeface="Arial" charset="0"/>
              </a:rPr>
              <a:t>Unge fra 5-17 år bør være aktive minimum 60 minutter om dagen.</a:t>
            </a:r>
            <a:br>
              <a:rPr lang="da-DK" sz="1600" b="0" dirty="0">
                <a:solidFill>
                  <a:schemeClr val="bg1"/>
                </a:solidFill>
                <a:latin typeface="Arial" charset="0"/>
                <a:ea typeface="Arial" charset="0"/>
                <a:cs typeface="Arial" charset="0"/>
              </a:rPr>
            </a:br>
            <a:endParaRPr lang="da-DK" sz="1600" b="0" dirty="0">
              <a:solidFill>
                <a:schemeClr val="bg1"/>
              </a:solidFill>
              <a:latin typeface="Arial" charset="0"/>
              <a:ea typeface="Arial" charset="0"/>
              <a:cs typeface="Arial" charset="0"/>
            </a:endParaRPr>
          </a:p>
          <a:p>
            <a:pPr marL="171450" indent="-171450">
              <a:lnSpc>
                <a:spcPct val="100000"/>
              </a:lnSpc>
              <a:buFont typeface="Arial" charset="0"/>
              <a:buChar char="•"/>
            </a:pPr>
            <a:r>
              <a:rPr lang="da-DK" sz="1600" b="0" dirty="0">
                <a:solidFill>
                  <a:schemeClr val="bg1"/>
                </a:solidFill>
                <a:latin typeface="Arial" charset="0"/>
                <a:ea typeface="Arial" charset="0"/>
                <a:cs typeface="Arial" charset="0"/>
              </a:rPr>
              <a:t>Minimum 3 gange om ugen bør man indgå i fysisk aktivitet med høj intensitet af mindst 30 minutters varighed.</a:t>
            </a:r>
          </a:p>
          <a:p>
            <a:pPr marL="171450" indent="-171450">
              <a:lnSpc>
                <a:spcPct val="100000"/>
              </a:lnSpc>
              <a:buFont typeface="Arial" charset="0"/>
              <a:buChar char="•"/>
            </a:pPr>
            <a:endParaRPr lang="da-DK" sz="1600" b="0" dirty="0">
              <a:solidFill>
                <a:schemeClr val="bg1"/>
              </a:solidFill>
              <a:latin typeface="Arial" charset="0"/>
              <a:ea typeface="Arial" charset="0"/>
              <a:cs typeface="Arial" charset="0"/>
            </a:endParaRPr>
          </a:p>
          <a:p>
            <a:pPr marL="171450" indent="-171450">
              <a:lnSpc>
                <a:spcPct val="100000"/>
              </a:lnSpc>
              <a:buFont typeface="Arial" charset="0"/>
              <a:buChar char="•"/>
            </a:pPr>
            <a:r>
              <a:rPr lang="da-DK" sz="1600" b="0" dirty="0">
                <a:solidFill>
                  <a:schemeClr val="bg1"/>
                </a:solidFill>
                <a:latin typeface="Arial" charset="0"/>
                <a:ea typeface="Arial" charset="0"/>
                <a:cs typeface="Arial" charset="0"/>
              </a:rPr>
              <a:t>Det fysiske aktivitetsniveau blandt danske børn og unge er lavt, set i forhold til anbefalingerne.</a:t>
            </a:r>
          </a:p>
          <a:p>
            <a:pPr marL="171450" indent="-171450">
              <a:lnSpc>
                <a:spcPct val="100000"/>
              </a:lnSpc>
              <a:buFont typeface="Arial" charset="0"/>
              <a:buChar char="•"/>
            </a:pPr>
            <a:endParaRPr lang="da-DK" sz="1400" b="0" dirty="0">
              <a:solidFill>
                <a:schemeClr val="bg1"/>
              </a:solidFill>
              <a:latin typeface="Arial" charset="0"/>
              <a:ea typeface="Arial" charset="0"/>
              <a:cs typeface="Arial" charset="0"/>
            </a:endParaRPr>
          </a:p>
          <a:p>
            <a:pPr marL="285750" indent="-285750">
              <a:lnSpc>
                <a:spcPct val="150000"/>
              </a:lnSpc>
              <a:buFont typeface="Arial" charset="0"/>
              <a:buChar char="•"/>
            </a:pPr>
            <a:endParaRPr lang="da-DK" sz="1400" b="0" dirty="0">
              <a:solidFill>
                <a:schemeClr val="bg1"/>
              </a:solidFill>
              <a:latin typeface="Arial" charset="0"/>
              <a:ea typeface="Arial" charset="0"/>
              <a:cs typeface="Arial" charset="0"/>
            </a:endParaRPr>
          </a:p>
        </p:txBody>
      </p:sp>
      <p:pic>
        <p:nvPicPr>
          <p:cNvPr id="11" name="Billed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99075" y="5245100"/>
            <a:ext cx="2536923" cy="1793526"/>
          </a:xfrm>
          <a:prstGeom prst="rect">
            <a:avLst/>
          </a:prstGeom>
        </p:spPr>
      </p:pic>
      <p:sp>
        <p:nvSpPr>
          <p:cNvPr id="7" name="Tekstfelt 6"/>
          <p:cNvSpPr txBox="1"/>
          <p:nvPr/>
        </p:nvSpPr>
        <p:spPr>
          <a:xfrm>
            <a:off x="318052" y="6639338"/>
            <a:ext cx="11595652" cy="215444"/>
          </a:xfrm>
          <a:prstGeom prst="rect">
            <a:avLst/>
          </a:prstGeom>
          <a:noFill/>
        </p:spPr>
        <p:txBody>
          <a:bodyPr wrap="square" rtlCol="0">
            <a:spAutoFit/>
          </a:bodyPr>
          <a:lstStyle/>
          <a:p>
            <a:pPr algn="ctr"/>
            <a:r>
              <a:rPr lang="da-DK" sz="800" i="1" dirty="0">
                <a:solidFill>
                  <a:schemeClr val="bg1">
                    <a:lumMod val="65000"/>
                  </a:schemeClr>
                </a:solidFill>
                <a:latin typeface="Arial" charset="0"/>
                <a:ea typeface="Arial" charset="0"/>
                <a:cs typeface="Arial" charset="0"/>
              </a:rPr>
              <a:t>Alle rettigheder forbeholdes af DBU.</a:t>
            </a:r>
            <a:r>
              <a:rPr lang="da-DK" sz="800" dirty="0">
                <a:solidFill>
                  <a:schemeClr val="bg1">
                    <a:lumMod val="65000"/>
                  </a:schemeClr>
                </a:solidFill>
                <a:latin typeface="Arial" charset="0"/>
                <a:ea typeface="Arial" charset="0"/>
                <a:cs typeface="Arial" charset="0"/>
              </a:rPr>
              <a:t> </a:t>
            </a:r>
            <a:r>
              <a:rPr lang="da-DK" sz="800" i="1" dirty="0">
                <a:solidFill>
                  <a:schemeClr val="bg1">
                    <a:lumMod val="65000"/>
                  </a:schemeClr>
                </a:solidFill>
                <a:latin typeface="Arial" charset="0"/>
                <a:ea typeface="Arial" charset="0"/>
                <a:cs typeface="Arial" charset="0"/>
              </a:rPr>
              <a:t>Mekanisk, elektronisk, fotografisk eller anden gengivelse, kopiering, ændring mv. af nærværende eller dele af nærværende materiale er ikke tilladt uden forudgående skriftlig tilladelse fra DBU.</a:t>
            </a:r>
            <a:endParaRPr lang="da-DK" sz="800" dirty="0">
              <a:solidFill>
                <a:schemeClr val="bg1">
                  <a:lumMod val="65000"/>
                </a:schemeClr>
              </a:solidFill>
              <a:latin typeface="Arial" charset="0"/>
              <a:ea typeface="Arial" charset="0"/>
              <a:cs typeface="Arial" charset="0"/>
            </a:endParaRPr>
          </a:p>
        </p:txBody>
      </p:sp>
      <p:sp>
        <p:nvSpPr>
          <p:cNvPr id="10" name="Pladsholder til slidenummer 1"/>
          <p:cNvSpPr txBox="1">
            <a:spLocks/>
          </p:cNvSpPr>
          <p:nvPr/>
        </p:nvSpPr>
        <p:spPr>
          <a:xfrm>
            <a:off x="359239" y="6297517"/>
            <a:ext cx="497294" cy="206629"/>
          </a:xfrm>
          <a:prstGeom prst="rect">
            <a:avLst/>
          </a:prstGeom>
        </p:spPr>
        <p:txBody>
          <a:bodyPr/>
          <a:lstStyle>
            <a:defPPr>
              <a:defRPr lang="da-DK"/>
            </a:defPPr>
            <a:lvl1pPr marL="0" algn="l" defTabSz="914400" rtl="0" eaLnBrk="1" latinLnBrk="0" hangingPunct="1">
              <a:defRPr sz="1100" b="1"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12D5F0-7BF3-524C-BFE7-356EAEF04FA0}" type="slidenum">
              <a:rPr lang="da-DK" smtClean="0"/>
              <a:pPr/>
              <a:t>7</a:t>
            </a:fld>
            <a:endParaRPr lang="da-DK" dirty="0"/>
          </a:p>
        </p:txBody>
      </p:sp>
      <p:sp>
        <p:nvSpPr>
          <p:cNvPr id="12" name="Tekstfelt 11"/>
          <p:cNvSpPr txBox="1"/>
          <p:nvPr/>
        </p:nvSpPr>
        <p:spPr>
          <a:xfrm>
            <a:off x="733066" y="5575300"/>
            <a:ext cx="5667734" cy="261610"/>
          </a:xfrm>
          <a:prstGeom prst="rect">
            <a:avLst/>
          </a:prstGeom>
          <a:noFill/>
        </p:spPr>
        <p:txBody>
          <a:bodyPr wrap="square" rtlCol="0">
            <a:spAutoFit/>
          </a:bodyPr>
          <a:lstStyle/>
          <a:p>
            <a:r>
              <a:rPr lang="da-DK" sz="1100" dirty="0">
                <a:solidFill>
                  <a:schemeClr val="bg1"/>
                </a:solidFill>
                <a:latin typeface="Arial" charset="0"/>
                <a:ea typeface="Arial" charset="0"/>
                <a:cs typeface="Arial" charset="0"/>
              </a:rPr>
              <a:t>(Kilde: </a:t>
            </a:r>
            <a:r>
              <a:rPr lang="da-DK" sz="1100" dirty="0" err="1">
                <a:solidFill>
                  <a:schemeClr val="bg1"/>
                </a:solidFill>
                <a:latin typeface="Arial" charset="0"/>
                <a:ea typeface="Arial" charset="0"/>
                <a:cs typeface="Arial" charset="0"/>
              </a:rPr>
              <a:t>https</a:t>
            </a:r>
            <a:r>
              <a:rPr lang="da-DK" sz="1100" dirty="0">
                <a:solidFill>
                  <a:schemeClr val="bg1"/>
                </a:solidFill>
                <a:latin typeface="Arial" charset="0"/>
                <a:ea typeface="Arial" charset="0"/>
                <a:cs typeface="Arial" charset="0"/>
              </a:rPr>
              <a:t>://</a:t>
            </a:r>
            <a:r>
              <a:rPr lang="da-DK" sz="1100" dirty="0" err="1">
                <a:solidFill>
                  <a:schemeClr val="bg1"/>
                </a:solidFill>
                <a:latin typeface="Arial" charset="0"/>
                <a:ea typeface="Arial" charset="0"/>
                <a:cs typeface="Arial" charset="0"/>
              </a:rPr>
              <a:t>www.sst.dk</a:t>
            </a:r>
            <a:r>
              <a:rPr lang="da-DK" sz="1100" dirty="0">
                <a:solidFill>
                  <a:schemeClr val="bg1"/>
                </a:solidFill>
                <a:latin typeface="Arial" charset="0"/>
                <a:ea typeface="Arial" charset="0"/>
                <a:cs typeface="Arial" charset="0"/>
              </a:rPr>
              <a:t>/da/sundhed-og-livsstil/fysisk-aktivitet/anbefalinger/5-17-aar)</a:t>
            </a:r>
          </a:p>
        </p:txBody>
      </p:sp>
    </p:spTree>
    <p:extLst>
      <p:ext uri="{BB962C8B-B14F-4D97-AF65-F5344CB8AC3E}">
        <p14:creationId xmlns:p14="http://schemas.microsoft.com/office/powerpoint/2010/main" val="2277064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a:xfrm>
            <a:off x="482287" y="6230060"/>
            <a:ext cx="497294" cy="206629"/>
          </a:xfrm>
          <a:prstGeom prst="rect">
            <a:avLst/>
          </a:prstGeom>
        </p:spPr>
        <p:txBody>
          <a:bodyPr/>
          <a:lstStyle/>
          <a:p>
            <a:fld id="{4D12D5F0-7BF3-524C-BFE7-356EAEF04FA0}" type="slidenum">
              <a:rPr lang="da-DK" smtClean="0"/>
              <a:pPr/>
              <a:t>8</a:t>
            </a:fld>
            <a:endParaRPr lang="da-DK" dirty="0"/>
          </a:p>
        </p:txBody>
      </p:sp>
      <p:sp>
        <p:nvSpPr>
          <p:cNvPr id="8" name="Titel 1"/>
          <p:cNvSpPr txBox="1">
            <a:spLocks/>
          </p:cNvSpPr>
          <p:nvPr/>
        </p:nvSpPr>
        <p:spPr>
          <a:xfrm>
            <a:off x="733066" y="516546"/>
            <a:ext cx="5436915" cy="744252"/>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a-DK" sz="2400" dirty="0">
                <a:solidFill>
                  <a:schemeClr val="bg1"/>
                </a:solidFill>
                <a:latin typeface="Arial" charset="0"/>
                <a:ea typeface="Arial" charset="0"/>
                <a:cs typeface="Arial" charset="0"/>
              </a:rPr>
              <a:t>HVORDAN KAN JEG BLIVE MERE AKTIV I MIN HVERDAG?</a:t>
            </a:r>
          </a:p>
        </p:txBody>
      </p:sp>
      <p:sp>
        <p:nvSpPr>
          <p:cNvPr id="10" name="Rektangel 9"/>
          <p:cNvSpPr/>
          <p:nvPr/>
        </p:nvSpPr>
        <p:spPr>
          <a:xfrm>
            <a:off x="6845300" y="0"/>
            <a:ext cx="5181600" cy="6032500"/>
          </a:xfrm>
          <a:custGeom>
            <a:avLst/>
            <a:gdLst>
              <a:gd name="connsiteX0" fmla="*/ 0 w 5029200"/>
              <a:gd name="connsiteY0" fmla="*/ 0 h 5422900"/>
              <a:gd name="connsiteX1" fmla="*/ 5029200 w 5029200"/>
              <a:gd name="connsiteY1" fmla="*/ 0 h 5422900"/>
              <a:gd name="connsiteX2" fmla="*/ 5029200 w 5029200"/>
              <a:gd name="connsiteY2" fmla="*/ 5422900 h 5422900"/>
              <a:gd name="connsiteX3" fmla="*/ 0 w 5029200"/>
              <a:gd name="connsiteY3" fmla="*/ 5422900 h 5422900"/>
              <a:gd name="connsiteX4" fmla="*/ 0 w 5029200"/>
              <a:gd name="connsiteY4" fmla="*/ 0 h 5422900"/>
              <a:gd name="connsiteX0" fmla="*/ 0 w 5054600"/>
              <a:gd name="connsiteY0" fmla="*/ 0 h 5422900"/>
              <a:gd name="connsiteX1" fmla="*/ 5029200 w 5054600"/>
              <a:gd name="connsiteY1" fmla="*/ 0 h 5422900"/>
              <a:gd name="connsiteX2" fmla="*/ 5054600 w 5054600"/>
              <a:gd name="connsiteY2" fmla="*/ 4394200 h 5422900"/>
              <a:gd name="connsiteX3" fmla="*/ 0 w 5054600"/>
              <a:gd name="connsiteY3" fmla="*/ 5422900 h 5422900"/>
              <a:gd name="connsiteX4" fmla="*/ 0 w 5054600"/>
              <a:gd name="connsiteY4" fmla="*/ 0 h 5422900"/>
              <a:gd name="connsiteX0" fmla="*/ 0 w 5080000"/>
              <a:gd name="connsiteY0" fmla="*/ 0 h 5422900"/>
              <a:gd name="connsiteX1" fmla="*/ 5029200 w 5080000"/>
              <a:gd name="connsiteY1" fmla="*/ 0 h 5422900"/>
              <a:gd name="connsiteX2" fmla="*/ 5080000 w 5080000"/>
              <a:gd name="connsiteY2" fmla="*/ 4546600 h 5422900"/>
              <a:gd name="connsiteX3" fmla="*/ 0 w 5080000"/>
              <a:gd name="connsiteY3" fmla="*/ 5422900 h 5422900"/>
              <a:gd name="connsiteX4" fmla="*/ 0 w 5080000"/>
              <a:gd name="connsiteY4" fmla="*/ 0 h 5422900"/>
              <a:gd name="connsiteX0" fmla="*/ 0 w 5029200"/>
              <a:gd name="connsiteY0" fmla="*/ 0 h 5422900"/>
              <a:gd name="connsiteX1" fmla="*/ 5029200 w 5029200"/>
              <a:gd name="connsiteY1" fmla="*/ 0 h 5422900"/>
              <a:gd name="connsiteX2" fmla="*/ 5029200 w 5029200"/>
              <a:gd name="connsiteY2" fmla="*/ 4962857 h 5422900"/>
              <a:gd name="connsiteX3" fmla="*/ 0 w 5029200"/>
              <a:gd name="connsiteY3" fmla="*/ 5422900 h 5422900"/>
              <a:gd name="connsiteX4" fmla="*/ 0 w 5029200"/>
              <a:gd name="connsiteY4" fmla="*/ 0 h 542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5422900">
                <a:moveTo>
                  <a:pt x="0" y="0"/>
                </a:moveTo>
                <a:lnTo>
                  <a:pt x="5029200" y="0"/>
                </a:lnTo>
                <a:lnTo>
                  <a:pt x="5029200" y="4962857"/>
                </a:lnTo>
                <a:lnTo>
                  <a:pt x="0" y="54229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7" name="Billed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8748" y="1346759"/>
            <a:ext cx="4739132" cy="4630108"/>
          </a:xfrm>
          <a:prstGeom prst="rect">
            <a:avLst/>
          </a:prstGeom>
        </p:spPr>
      </p:pic>
      <p:pic>
        <p:nvPicPr>
          <p:cNvPr id="11" name="Billed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59581" y="2610217"/>
            <a:ext cx="1637747" cy="1377640"/>
          </a:xfrm>
          <a:prstGeom prst="rect">
            <a:avLst/>
          </a:prstGeom>
        </p:spPr>
      </p:pic>
      <p:pic>
        <p:nvPicPr>
          <p:cNvPr id="12" name="Billed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80339" y="1700672"/>
            <a:ext cx="2397026" cy="2745337"/>
          </a:xfrm>
          <a:prstGeom prst="rect">
            <a:avLst/>
          </a:prstGeom>
        </p:spPr>
      </p:pic>
      <p:pic>
        <p:nvPicPr>
          <p:cNvPr id="13" name="Billede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59581" y="4373889"/>
            <a:ext cx="3085369" cy="1891751"/>
          </a:xfrm>
          <a:prstGeom prst="rect">
            <a:avLst/>
          </a:prstGeom>
        </p:spPr>
      </p:pic>
      <p:pic>
        <p:nvPicPr>
          <p:cNvPr id="5" name="Billed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56329" y="4007480"/>
            <a:ext cx="1638682" cy="1638279"/>
          </a:xfrm>
          <a:prstGeom prst="rect">
            <a:avLst/>
          </a:prstGeom>
        </p:spPr>
      </p:pic>
      <p:pic>
        <p:nvPicPr>
          <p:cNvPr id="4" name="Billede 3">
            <a:extLst>
              <a:ext uri="{FF2B5EF4-FFF2-40B4-BE49-F238E27FC236}">
                <a16:creationId xmlns:a16="http://schemas.microsoft.com/office/drawing/2014/main" id="{C2535A1B-EF74-427E-B2D9-BD1F8447848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27213" y="550194"/>
            <a:ext cx="1799687" cy="2696453"/>
          </a:xfrm>
          <a:prstGeom prst="rect">
            <a:avLst/>
          </a:prstGeom>
        </p:spPr>
      </p:pic>
      <p:pic>
        <p:nvPicPr>
          <p:cNvPr id="9" name="Billede 8">
            <a:extLst>
              <a:ext uri="{FF2B5EF4-FFF2-40B4-BE49-F238E27FC236}">
                <a16:creationId xmlns:a16="http://schemas.microsoft.com/office/drawing/2014/main" id="{051D4F7D-A1F3-448D-8FCD-49F54677117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7948" y="550194"/>
            <a:ext cx="2373946" cy="1582630"/>
          </a:xfrm>
          <a:prstGeom prst="rect">
            <a:avLst/>
          </a:prstGeom>
        </p:spPr>
      </p:pic>
      <p:sp>
        <p:nvSpPr>
          <p:cNvPr id="14" name="Tekstfelt 13"/>
          <p:cNvSpPr txBox="1"/>
          <p:nvPr/>
        </p:nvSpPr>
        <p:spPr>
          <a:xfrm>
            <a:off x="318052" y="6639338"/>
            <a:ext cx="11595652" cy="215444"/>
          </a:xfrm>
          <a:prstGeom prst="rect">
            <a:avLst/>
          </a:prstGeom>
          <a:noFill/>
        </p:spPr>
        <p:txBody>
          <a:bodyPr wrap="square" rtlCol="0">
            <a:spAutoFit/>
          </a:bodyPr>
          <a:lstStyle/>
          <a:p>
            <a:pPr algn="ctr"/>
            <a:r>
              <a:rPr lang="da-DK" sz="800" i="1" dirty="0">
                <a:solidFill>
                  <a:schemeClr val="bg1">
                    <a:lumMod val="65000"/>
                  </a:schemeClr>
                </a:solidFill>
                <a:latin typeface="Arial" charset="0"/>
                <a:ea typeface="Arial" charset="0"/>
                <a:cs typeface="Arial" charset="0"/>
              </a:rPr>
              <a:t>Alle rettigheder forbeholdes af DBU.</a:t>
            </a:r>
            <a:r>
              <a:rPr lang="da-DK" sz="800" dirty="0">
                <a:solidFill>
                  <a:schemeClr val="bg1">
                    <a:lumMod val="65000"/>
                  </a:schemeClr>
                </a:solidFill>
                <a:latin typeface="Arial" charset="0"/>
                <a:ea typeface="Arial" charset="0"/>
                <a:cs typeface="Arial" charset="0"/>
              </a:rPr>
              <a:t> </a:t>
            </a:r>
            <a:r>
              <a:rPr lang="da-DK" sz="800" i="1" dirty="0">
                <a:solidFill>
                  <a:schemeClr val="bg1">
                    <a:lumMod val="65000"/>
                  </a:schemeClr>
                </a:solidFill>
                <a:latin typeface="Arial" charset="0"/>
                <a:ea typeface="Arial" charset="0"/>
                <a:cs typeface="Arial" charset="0"/>
              </a:rPr>
              <a:t>Mekanisk, elektronisk, fotografisk eller anden gengivelse, kopiering, ændring mv. af nærværende eller dele af nærværende materiale er ikke tilladt uden forudgående skriftlig tilladelse fra DBU.</a:t>
            </a:r>
            <a:endParaRPr lang="da-DK" sz="800" dirty="0">
              <a:solidFill>
                <a:schemeClr val="bg1">
                  <a:lumMod val="65000"/>
                </a:schemeClr>
              </a:solidFill>
              <a:latin typeface="Arial" charset="0"/>
              <a:ea typeface="Arial" charset="0"/>
              <a:cs typeface="Arial" charset="0"/>
            </a:endParaRPr>
          </a:p>
        </p:txBody>
      </p:sp>
    </p:spTree>
    <p:extLst>
      <p:ext uri="{BB962C8B-B14F-4D97-AF65-F5344CB8AC3E}">
        <p14:creationId xmlns:p14="http://schemas.microsoft.com/office/powerpoint/2010/main" val="3182546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842328" y="681566"/>
            <a:ext cx="7120466" cy="676593"/>
          </a:xfrm>
          <a:prstGeom prst="rect">
            <a:avLst/>
          </a:prstGeom>
        </p:spPr>
        <p:txBody>
          <a:bodyPr/>
          <a:lstStyle>
            <a:lvl1pPr algn="l" defTabSz="914400" rtl="0" eaLnBrk="1" latinLnBrk="0" hangingPunct="1">
              <a:lnSpc>
                <a:spcPct val="90000"/>
              </a:lnSpc>
              <a:spcBef>
                <a:spcPct val="0"/>
              </a:spcBef>
              <a:buNone/>
              <a:defRPr sz="4800" b="1" kern="1200" cap="none"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da-DK" sz="2400" dirty="0">
                <a:solidFill>
                  <a:schemeClr val="bg1"/>
                </a:solidFill>
                <a:latin typeface="Arial" charset="0"/>
                <a:ea typeface="Arial" charset="0"/>
                <a:cs typeface="Arial" charset="0"/>
              </a:rPr>
              <a:t>Modul 2: Hvordan er man </a:t>
            </a:r>
            <a:r>
              <a:rPr lang="da-DK" sz="2400" i="1" dirty="0">
                <a:solidFill>
                  <a:schemeClr val="bg1"/>
                </a:solidFill>
                <a:latin typeface="Arial" charset="0"/>
                <a:ea typeface="Arial" charset="0"/>
                <a:cs typeface="Arial" charset="0"/>
              </a:rPr>
              <a:t>bedst</a:t>
            </a:r>
            <a:r>
              <a:rPr lang="da-DK" sz="2400" dirty="0">
                <a:solidFill>
                  <a:schemeClr val="bg1"/>
                </a:solidFill>
                <a:latin typeface="Arial" charset="0"/>
                <a:ea typeface="Arial" charset="0"/>
                <a:cs typeface="Arial" charset="0"/>
              </a:rPr>
              <a:t> fysisk aktiv?</a:t>
            </a:r>
          </a:p>
        </p:txBody>
      </p:sp>
      <p:sp>
        <p:nvSpPr>
          <p:cNvPr id="2" name="Pladsholder til slidenummer 1"/>
          <p:cNvSpPr>
            <a:spLocks noGrp="1"/>
          </p:cNvSpPr>
          <p:nvPr>
            <p:ph type="sldNum" sz="quarter" idx="12"/>
          </p:nvPr>
        </p:nvSpPr>
        <p:spPr>
          <a:xfrm>
            <a:off x="345034" y="6248500"/>
            <a:ext cx="497294" cy="206629"/>
          </a:xfrm>
          <a:prstGeom prst="rect">
            <a:avLst/>
          </a:prstGeom>
        </p:spPr>
        <p:txBody>
          <a:bodyPr/>
          <a:lstStyle/>
          <a:p>
            <a:fld id="{4D12D5F0-7BF3-524C-BFE7-356EAEF04FA0}" type="slidenum">
              <a:rPr lang="da-DK" smtClean="0"/>
              <a:pPr/>
              <a:t>9</a:t>
            </a:fld>
            <a:endParaRPr lang="da-DK" dirty="0"/>
          </a:p>
        </p:txBody>
      </p:sp>
      <p:sp>
        <p:nvSpPr>
          <p:cNvPr id="6" name="Tekstfelt 5"/>
          <p:cNvSpPr txBox="1"/>
          <p:nvPr/>
        </p:nvSpPr>
        <p:spPr>
          <a:xfrm>
            <a:off x="850794" y="1294951"/>
            <a:ext cx="10198206" cy="4361259"/>
          </a:xfrm>
          <a:prstGeom prst="rect">
            <a:avLst/>
          </a:prstGeom>
          <a:noFill/>
        </p:spPr>
        <p:txBody>
          <a:bodyPr wrap="square" rtlCol="0">
            <a:spAutoFit/>
          </a:bodyPr>
          <a:lstStyle/>
          <a:p>
            <a:r>
              <a:rPr lang="da-DK" sz="1400" dirty="0">
                <a:solidFill>
                  <a:schemeClr val="bg1"/>
                </a:solidFill>
                <a:latin typeface="Arial" charset="0"/>
                <a:ea typeface="Arial" charset="0"/>
                <a:cs typeface="Arial" charset="0"/>
              </a:rPr>
              <a:t>Når man skal være fysisk aktiv med høj intensitet, er det bedst at varme op først.</a:t>
            </a:r>
          </a:p>
          <a:p>
            <a:r>
              <a:rPr lang="da-DK" sz="1400" dirty="0">
                <a:solidFill>
                  <a:schemeClr val="bg1"/>
                </a:solidFill>
                <a:latin typeface="Arial" charset="0"/>
                <a:ea typeface="Arial" charset="0"/>
                <a:cs typeface="Arial" charset="0"/>
              </a:rPr>
              <a:t>Opvarmning er en gradvis fysisk og psykisk tilpasning af kroppen til den efterfølgende aktivitet.</a:t>
            </a:r>
          </a:p>
          <a:p>
            <a:r>
              <a:rPr lang="da-DK" sz="1400" dirty="0">
                <a:solidFill>
                  <a:schemeClr val="bg1"/>
                </a:solidFill>
                <a:latin typeface="Arial" charset="0"/>
                <a:ea typeface="Arial" charset="0"/>
                <a:cs typeface="Arial" charset="0"/>
              </a:rPr>
              <a:t>Formålet med opvarmning er, at øge præstationsevnen og nedsætte risikoen for skader. </a:t>
            </a:r>
            <a:br>
              <a:rPr lang="da-DK" sz="1400" dirty="0">
                <a:solidFill>
                  <a:schemeClr val="bg1"/>
                </a:solidFill>
                <a:latin typeface="Arial" charset="0"/>
                <a:ea typeface="Arial" charset="0"/>
                <a:cs typeface="Arial" charset="0"/>
              </a:rPr>
            </a:br>
            <a:r>
              <a:rPr lang="da-DK" sz="1400" dirty="0">
                <a:solidFill>
                  <a:schemeClr val="bg1"/>
                </a:solidFill>
                <a:latin typeface="Arial" charset="0"/>
                <a:ea typeface="Arial" charset="0"/>
                <a:cs typeface="Arial" charset="0"/>
              </a:rPr>
              <a:t>Ved opvarmning sker følgende:</a:t>
            </a:r>
          </a:p>
          <a:p>
            <a:endParaRPr lang="da-DK" sz="1400" dirty="0">
              <a:solidFill>
                <a:schemeClr val="bg1"/>
              </a:solidFill>
              <a:latin typeface="Arial" charset="0"/>
              <a:ea typeface="Arial" charset="0"/>
              <a:cs typeface="Arial" charset="0"/>
            </a:endParaRPr>
          </a:p>
          <a:p>
            <a:pPr marL="285750" indent="-285750">
              <a:lnSpc>
                <a:spcPct val="150000"/>
              </a:lnSpc>
              <a:buFont typeface="Arial" charset="0"/>
              <a:buChar char="•"/>
            </a:pPr>
            <a:r>
              <a:rPr lang="da-DK" sz="1400" dirty="0">
                <a:solidFill>
                  <a:schemeClr val="bg1"/>
                </a:solidFill>
                <a:latin typeface="Arial" charset="0"/>
                <a:ea typeface="Arial" charset="0"/>
                <a:cs typeface="Arial" charset="0"/>
              </a:rPr>
              <a:t>Forøgelse af krops- og muskeltemperaturen.</a:t>
            </a:r>
          </a:p>
          <a:p>
            <a:pPr marL="285750" indent="-285750">
              <a:lnSpc>
                <a:spcPct val="150000"/>
              </a:lnSpc>
              <a:buFont typeface="Arial" charset="0"/>
              <a:buChar char="•"/>
            </a:pPr>
            <a:r>
              <a:rPr lang="da-DK" sz="1400" dirty="0">
                <a:solidFill>
                  <a:schemeClr val="bg1"/>
                </a:solidFill>
                <a:latin typeface="Arial" charset="0"/>
                <a:ea typeface="Arial" charset="0"/>
                <a:cs typeface="Arial" charset="0"/>
              </a:rPr>
              <a:t>Stærkere muskler, hurtigere bevægelser og bedre koordination</a:t>
            </a:r>
          </a:p>
          <a:p>
            <a:pPr marL="285750" indent="-285750">
              <a:lnSpc>
                <a:spcPct val="150000"/>
              </a:lnSpc>
              <a:buFont typeface="Arial" charset="0"/>
              <a:buChar char="•"/>
            </a:pPr>
            <a:r>
              <a:rPr lang="da-DK" sz="1400" dirty="0">
                <a:solidFill>
                  <a:schemeClr val="bg1"/>
                </a:solidFill>
                <a:latin typeface="Arial" charset="0"/>
                <a:ea typeface="Arial" charset="0"/>
                <a:cs typeface="Arial" charset="0"/>
              </a:rPr>
              <a:t>Bedre afgivelse af ilt fra blodet til musklerne.</a:t>
            </a:r>
          </a:p>
          <a:p>
            <a:pPr marL="285750" indent="-285750">
              <a:lnSpc>
                <a:spcPct val="150000"/>
              </a:lnSpc>
              <a:buFont typeface="Arial" charset="0"/>
              <a:buChar char="•"/>
            </a:pPr>
            <a:r>
              <a:rPr lang="da-DK" sz="1400" dirty="0">
                <a:solidFill>
                  <a:schemeClr val="bg1"/>
                </a:solidFill>
                <a:latin typeface="Arial" charset="0"/>
                <a:ea typeface="Arial" charset="0"/>
                <a:cs typeface="Arial" charset="0"/>
              </a:rPr>
              <a:t>Øgning af kropstemperaturen og hastigheden af kroppens kemiske </a:t>
            </a:r>
            <a:br>
              <a:rPr lang="da-DK" sz="1400" dirty="0">
                <a:solidFill>
                  <a:schemeClr val="bg1"/>
                </a:solidFill>
                <a:latin typeface="Arial" charset="0"/>
                <a:ea typeface="Arial" charset="0"/>
                <a:cs typeface="Arial" charset="0"/>
              </a:rPr>
            </a:br>
            <a:r>
              <a:rPr lang="da-DK" sz="1400" dirty="0">
                <a:solidFill>
                  <a:schemeClr val="bg1"/>
                </a:solidFill>
                <a:latin typeface="Arial" charset="0"/>
                <a:ea typeface="Arial" charset="0"/>
                <a:cs typeface="Arial" charset="0"/>
              </a:rPr>
              <a:t>processer, såsom enzymaktiviteten.</a:t>
            </a:r>
          </a:p>
          <a:p>
            <a:pPr marL="285750" indent="-285750">
              <a:lnSpc>
                <a:spcPct val="150000"/>
              </a:lnSpc>
              <a:buFont typeface="Arial" charset="0"/>
              <a:buChar char="•"/>
            </a:pPr>
            <a:r>
              <a:rPr lang="da-DK" sz="1400" dirty="0">
                <a:solidFill>
                  <a:schemeClr val="bg1"/>
                </a:solidFill>
                <a:latin typeface="Arial" charset="0"/>
                <a:ea typeface="Arial" charset="0"/>
                <a:cs typeface="Arial" charset="0"/>
              </a:rPr>
              <a:t>Øgning af nerveledningshastigheden, så signaleringen til </a:t>
            </a:r>
            <a:br>
              <a:rPr lang="da-DK" sz="1400" dirty="0">
                <a:solidFill>
                  <a:schemeClr val="bg1"/>
                </a:solidFill>
                <a:latin typeface="Arial" charset="0"/>
                <a:ea typeface="Arial" charset="0"/>
                <a:cs typeface="Arial" charset="0"/>
              </a:rPr>
            </a:br>
            <a:r>
              <a:rPr lang="da-DK" sz="1400" dirty="0">
                <a:solidFill>
                  <a:schemeClr val="bg1"/>
                </a:solidFill>
                <a:latin typeface="Arial" charset="0"/>
                <a:ea typeface="Arial" charset="0"/>
                <a:cs typeface="Arial" charset="0"/>
              </a:rPr>
              <a:t>musklerne forøges.</a:t>
            </a:r>
          </a:p>
          <a:p>
            <a:pPr marL="285750" indent="-285750">
              <a:lnSpc>
                <a:spcPct val="150000"/>
              </a:lnSpc>
              <a:buFont typeface="Arial" charset="0"/>
              <a:buChar char="•"/>
            </a:pPr>
            <a:r>
              <a:rPr lang="da-DK" sz="1400" dirty="0">
                <a:solidFill>
                  <a:schemeClr val="bg1"/>
                </a:solidFill>
                <a:latin typeface="Arial" charset="0"/>
                <a:ea typeface="Arial" charset="0"/>
                <a:cs typeface="Arial" charset="0"/>
              </a:rPr>
              <a:t>Hurtigere tilpasning af kredsløbet og åndedrættet til det efterfølgende arbejde.</a:t>
            </a:r>
          </a:p>
          <a:p>
            <a:pPr marL="285750" indent="-285750">
              <a:lnSpc>
                <a:spcPct val="150000"/>
              </a:lnSpc>
              <a:buFont typeface="Arial" charset="0"/>
              <a:buChar char="•"/>
            </a:pPr>
            <a:r>
              <a:rPr lang="da-DK" sz="1400" dirty="0">
                <a:solidFill>
                  <a:schemeClr val="bg1"/>
                </a:solidFill>
                <a:latin typeface="Arial" charset="0"/>
                <a:ea typeface="Arial" charset="0"/>
                <a:cs typeface="Arial" charset="0"/>
              </a:rPr>
              <a:t>Forbedring af </a:t>
            </a:r>
            <a:r>
              <a:rPr lang="da-DK" sz="1400" dirty="0" err="1">
                <a:solidFill>
                  <a:schemeClr val="bg1"/>
                </a:solidFill>
                <a:latin typeface="Arial" charset="0"/>
                <a:ea typeface="Arial" charset="0"/>
                <a:cs typeface="Arial" charset="0"/>
              </a:rPr>
              <a:t>ledvæskens</a:t>
            </a:r>
            <a:r>
              <a:rPr lang="da-DK" sz="1400" dirty="0">
                <a:solidFill>
                  <a:schemeClr val="bg1"/>
                </a:solidFill>
                <a:latin typeface="Arial" charset="0"/>
                <a:ea typeface="Arial" charset="0"/>
                <a:cs typeface="Arial" charset="0"/>
              </a:rPr>
              <a:t> smøreevne.</a:t>
            </a:r>
          </a:p>
          <a:p>
            <a:pPr marL="285750" indent="-285750">
              <a:lnSpc>
                <a:spcPct val="150000"/>
              </a:lnSpc>
              <a:buFont typeface="Arial" charset="0"/>
              <a:buChar char="•"/>
            </a:pPr>
            <a:r>
              <a:rPr lang="da-DK" sz="1400" dirty="0">
                <a:solidFill>
                  <a:schemeClr val="bg1"/>
                </a:solidFill>
                <a:latin typeface="Arial" charset="0"/>
                <a:ea typeface="Arial" charset="0"/>
                <a:cs typeface="Arial" charset="0"/>
              </a:rPr>
              <a:t>Bedre aktivering af svedkirtlerne.</a:t>
            </a:r>
          </a:p>
        </p:txBody>
      </p:sp>
      <p:pic>
        <p:nvPicPr>
          <p:cNvPr id="5" name="Billede 4"/>
          <p:cNvPicPr>
            <a:picLocks noChangeAspect="1"/>
          </p:cNvPicPr>
          <p:nvPr/>
        </p:nvPicPr>
        <p:blipFill>
          <a:blip r:embed="rId3"/>
          <a:stretch>
            <a:fillRect/>
          </a:stretch>
        </p:blipFill>
        <p:spPr>
          <a:xfrm>
            <a:off x="7710616" y="2356834"/>
            <a:ext cx="3798924" cy="2656527"/>
          </a:xfrm>
          <a:prstGeom prst="rect">
            <a:avLst/>
          </a:prstGeom>
        </p:spPr>
      </p:pic>
      <p:sp>
        <p:nvSpPr>
          <p:cNvPr id="7" name="Tekstfelt 6"/>
          <p:cNvSpPr txBox="1"/>
          <p:nvPr/>
        </p:nvSpPr>
        <p:spPr>
          <a:xfrm>
            <a:off x="318052" y="6639338"/>
            <a:ext cx="11595652" cy="215444"/>
          </a:xfrm>
          <a:prstGeom prst="rect">
            <a:avLst/>
          </a:prstGeom>
          <a:noFill/>
        </p:spPr>
        <p:txBody>
          <a:bodyPr wrap="square" rtlCol="0">
            <a:spAutoFit/>
          </a:bodyPr>
          <a:lstStyle/>
          <a:p>
            <a:pPr algn="ctr"/>
            <a:r>
              <a:rPr lang="da-DK" sz="800" i="1" dirty="0">
                <a:solidFill>
                  <a:schemeClr val="bg1">
                    <a:lumMod val="65000"/>
                  </a:schemeClr>
                </a:solidFill>
                <a:latin typeface="Arial" charset="0"/>
                <a:ea typeface="Arial" charset="0"/>
                <a:cs typeface="Arial" charset="0"/>
              </a:rPr>
              <a:t>Alle rettigheder forbeholdes af DBU.</a:t>
            </a:r>
            <a:r>
              <a:rPr lang="da-DK" sz="800" dirty="0">
                <a:solidFill>
                  <a:schemeClr val="bg1">
                    <a:lumMod val="65000"/>
                  </a:schemeClr>
                </a:solidFill>
                <a:latin typeface="Arial" charset="0"/>
                <a:ea typeface="Arial" charset="0"/>
                <a:cs typeface="Arial" charset="0"/>
              </a:rPr>
              <a:t> </a:t>
            </a:r>
            <a:r>
              <a:rPr lang="da-DK" sz="800" i="1" dirty="0">
                <a:solidFill>
                  <a:schemeClr val="bg1">
                    <a:lumMod val="65000"/>
                  </a:schemeClr>
                </a:solidFill>
                <a:latin typeface="Arial" charset="0"/>
                <a:ea typeface="Arial" charset="0"/>
                <a:cs typeface="Arial" charset="0"/>
              </a:rPr>
              <a:t>Mekanisk, elektronisk, fotografisk eller anden gengivelse, kopiering, ændring mv. af nærværende eller dele af nærværende materiale er ikke tilladt uden forudgående skriftlig tilladelse fra DBU.</a:t>
            </a:r>
            <a:endParaRPr lang="da-DK" sz="800" dirty="0">
              <a:solidFill>
                <a:schemeClr val="bg1">
                  <a:lumMod val="65000"/>
                </a:schemeClr>
              </a:solidFill>
              <a:latin typeface="Arial" charset="0"/>
              <a:ea typeface="Arial" charset="0"/>
              <a:cs typeface="Arial" charset="0"/>
            </a:endParaRPr>
          </a:p>
        </p:txBody>
      </p:sp>
    </p:spTree>
    <p:extLst>
      <p:ext uri="{BB962C8B-B14F-4D97-AF65-F5344CB8AC3E}">
        <p14:creationId xmlns:p14="http://schemas.microsoft.com/office/powerpoint/2010/main" val="14734773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ræsort">
  <a:themeElements>
    <a:clrScheme name="Brugerdefineret 1">
      <a:dk1>
        <a:srgbClr val="000000"/>
      </a:dk1>
      <a:lt1>
        <a:srgbClr val="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FFFFFF"/>
      </a:hlink>
      <a:folHlink>
        <a:srgbClr val="777777"/>
      </a:folHlink>
    </a:clrScheme>
    <a:fontScheme name="Træsort">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panose="02050604050505020204"/>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æsort">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F45F55ED6C7CAE4483167E8CF8433AA1" ma:contentTypeVersion="8" ma:contentTypeDescription="Opret et nyt dokument." ma:contentTypeScope="" ma:versionID="e99175be7f538ac8c275230b243d42bc">
  <xsd:schema xmlns:xsd="http://www.w3.org/2001/XMLSchema" xmlns:xs="http://www.w3.org/2001/XMLSchema" xmlns:p="http://schemas.microsoft.com/office/2006/metadata/properties" xmlns:ns2="9f0c2eec-049a-4cb0-bdd8-2f99b3996636" targetNamespace="http://schemas.microsoft.com/office/2006/metadata/properties" ma:root="true" ma:fieldsID="bec339ea183de97502ed658ef011e6d9" ns2:_="">
    <xsd:import namespace="9f0c2eec-049a-4cb0-bdd8-2f99b399663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0c2eec-049a-4cb0-bdd8-2f99b39966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5F96324-47C0-4C6A-8C08-B5D738B0D255}">
  <ds:schemaRefs>
    <ds:schemaRef ds:uri="http://schemas.microsoft.com/sharepoint/v3/contenttype/forms"/>
  </ds:schemaRefs>
</ds:datastoreItem>
</file>

<file path=customXml/itemProps2.xml><?xml version="1.0" encoding="utf-8"?>
<ds:datastoreItem xmlns:ds="http://schemas.openxmlformats.org/officeDocument/2006/customXml" ds:itemID="{39610D63-D7EB-4D5E-BB00-DF22E545BB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0c2eec-049a-4cb0-bdd8-2f99b39966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820514F-1B11-419A-9A6B-39782D0BCF0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Wood Type</Template>
  <TotalTime>1150</TotalTime>
  <Words>2431</Words>
  <Application>Microsoft Office PowerPoint</Application>
  <PresentationFormat>Widescreen</PresentationFormat>
  <Paragraphs>185</Paragraphs>
  <Slides>23</Slides>
  <Notes>3</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23</vt:i4>
      </vt:variant>
    </vt:vector>
  </HeadingPairs>
  <TitlesOfParts>
    <vt:vector size="31" baseType="lpstr">
      <vt:lpstr>Arial</vt:lpstr>
      <vt:lpstr>Bookman Old Style</vt:lpstr>
      <vt:lpstr>Calibri</vt:lpstr>
      <vt:lpstr>Century Gothic</vt:lpstr>
      <vt:lpstr>Gotham-Bold</vt:lpstr>
      <vt:lpstr>Rockwell Extra Bold</vt:lpstr>
      <vt:lpstr>Wingdings</vt:lpstr>
      <vt:lpstr>Træsort</vt:lpstr>
      <vt:lpstr>VELKOMMEN TIL SUNDHEDSDAGEN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Elev Grafiker</dc:creator>
  <cp:lastModifiedBy>Mikkel Alleslev Larsen - DBU</cp:lastModifiedBy>
  <cp:revision>134</cp:revision>
  <cp:lastPrinted>2018-03-07T12:07:13Z</cp:lastPrinted>
  <dcterms:created xsi:type="dcterms:W3CDTF">2017-07-19T07:31:55Z</dcterms:created>
  <dcterms:modified xsi:type="dcterms:W3CDTF">2020-01-28T14:23:34Z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0x010100F45F55ED6C7CAE4483167E8CF8433AA1</vt:lpwstr>
  </property>
  <property fmtid="{D5CDD505-2E9C-101B-9397-08002B2CF9AE}" pid="3" name="Order">
    <vt:r8>194200</vt:r8>
  </property>
</Properties>
</file>