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00"/>
    <a:srgbClr val="1969FF"/>
    <a:srgbClr val="37CDD7"/>
    <a:srgbClr val="C81446"/>
    <a:srgbClr val="E66478"/>
    <a:srgbClr val="FF3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Ravnborg Winkler Westermann - DBU Bredde" userId="dcce6a58-58a0-425b-80b5-10fe1e1d8d0b" providerId="ADAL" clId="{BACEFABA-4F9C-48B0-944C-D808F38073D3}"/>
    <pc:docChg chg="modSld">
      <pc:chgData name="Annette Ravnborg Winkler Westermann - DBU Bredde" userId="dcce6a58-58a0-425b-80b5-10fe1e1d8d0b" providerId="ADAL" clId="{BACEFABA-4F9C-48B0-944C-D808F38073D3}" dt="2019-06-06T10:51:10.857" v="104" actId="20577"/>
      <pc:docMkLst>
        <pc:docMk/>
      </pc:docMkLst>
      <pc:sldChg chg="modSp">
        <pc:chgData name="Annette Ravnborg Winkler Westermann - DBU Bredde" userId="dcce6a58-58a0-425b-80b5-10fe1e1d8d0b" providerId="ADAL" clId="{BACEFABA-4F9C-48B0-944C-D808F38073D3}" dt="2019-06-06T10:50:09.462" v="100" actId="20577"/>
        <pc:sldMkLst>
          <pc:docMk/>
          <pc:sldMk cId="3533767441" sldId="257"/>
        </pc:sldMkLst>
        <pc:graphicFrameChg chg="modGraphic">
          <ac:chgData name="Annette Ravnborg Winkler Westermann - DBU Bredde" userId="dcce6a58-58a0-425b-80b5-10fe1e1d8d0b" providerId="ADAL" clId="{BACEFABA-4F9C-48B0-944C-D808F38073D3}" dt="2019-06-06T10:50:09.462" v="100" actId="20577"/>
          <ac:graphicFrameMkLst>
            <pc:docMk/>
            <pc:sldMk cId="3533767441" sldId="257"/>
            <ac:graphicFrameMk id="3" creationId="{C1BA0366-45B7-4DDB-AC5C-98206DCC41F0}"/>
          </ac:graphicFrameMkLst>
        </pc:graphicFrameChg>
      </pc:sldChg>
      <pc:sldChg chg="modSp">
        <pc:chgData name="Annette Ravnborg Winkler Westermann - DBU Bredde" userId="dcce6a58-58a0-425b-80b5-10fe1e1d8d0b" providerId="ADAL" clId="{BACEFABA-4F9C-48B0-944C-D808F38073D3}" dt="2019-06-06T10:51:10.857" v="104" actId="20577"/>
        <pc:sldMkLst>
          <pc:docMk/>
          <pc:sldMk cId="1222916925" sldId="259"/>
        </pc:sldMkLst>
        <pc:graphicFrameChg chg="modGraphic">
          <ac:chgData name="Annette Ravnborg Winkler Westermann - DBU Bredde" userId="dcce6a58-58a0-425b-80b5-10fe1e1d8d0b" providerId="ADAL" clId="{BACEFABA-4F9C-48B0-944C-D808F38073D3}" dt="2019-06-06T10:51:10.857" v="104" actId="20577"/>
          <ac:graphicFrameMkLst>
            <pc:docMk/>
            <pc:sldMk cId="1222916925" sldId="259"/>
            <ac:graphicFrameMk id="4" creationId="{0F4B81FE-2ACC-4FAB-A2B8-13CCEC8EFE6F}"/>
          </ac:graphicFrameMkLst>
        </pc:graphicFrameChg>
      </pc:sldChg>
      <pc:sldChg chg="modSp">
        <pc:chgData name="Annette Ravnborg Winkler Westermann - DBU Bredde" userId="dcce6a58-58a0-425b-80b5-10fe1e1d8d0b" providerId="ADAL" clId="{BACEFABA-4F9C-48B0-944C-D808F38073D3}" dt="2019-06-06T10:49:15.085" v="74" actId="6549"/>
        <pc:sldMkLst>
          <pc:docMk/>
          <pc:sldMk cId="4205502762" sldId="260"/>
        </pc:sldMkLst>
        <pc:spChg chg="mod">
          <ac:chgData name="Annette Ravnborg Winkler Westermann - DBU Bredde" userId="dcce6a58-58a0-425b-80b5-10fe1e1d8d0b" providerId="ADAL" clId="{BACEFABA-4F9C-48B0-944C-D808F38073D3}" dt="2019-06-06T10:49:15.085" v="74" actId="6549"/>
          <ac:spMkLst>
            <pc:docMk/>
            <pc:sldMk cId="4205502762" sldId="260"/>
            <ac:spMk id="8" creationId="{7762AC43-C24F-425E-BB17-30B7CE0560C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DA9AB-9931-4539-B7C6-FCA82CD78985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39078DD9-B2E7-4E1F-BD93-BE3795ADE53A}">
      <dgm:prSet phldrT="[Tekst]"/>
      <dgm:spPr/>
      <dgm:t>
        <a:bodyPr/>
        <a:lstStyle/>
        <a:p>
          <a:r>
            <a:rPr lang="da-DK" dirty="0"/>
            <a:t>Videns- og erfaringsdeling</a:t>
          </a:r>
        </a:p>
      </dgm:t>
    </dgm:pt>
    <dgm:pt modelId="{FFD89EE9-EE59-4A25-878C-CA27ED18EFF0}" type="parTrans" cxnId="{C4876D58-CA52-4DD5-81D2-E43D9A8CB013}">
      <dgm:prSet/>
      <dgm:spPr/>
      <dgm:t>
        <a:bodyPr/>
        <a:lstStyle/>
        <a:p>
          <a:endParaRPr lang="da-DK"/>
        </a:p>
      </dgm:t>
    </dgm:pt>
    <dgm:pt modelId="{92BF44C1-DC1C-4A30-B892-0BDB15EB8D8B}" type="sibTrans" cxnId="{C4876D58-CA52-4DD5-81D2-E43D9A8CB013}">
      <dgm:prSet/>
      <dgm:spPr/>
      <dgm:t>
        <a:bodyPr/>
        <a:lstStyle/>
        <a:p>
          <a:endParaRPr lang="da-DK"/>
        </a:p>
      </dgm:t>
    </dgm:pt>
    <dgm:pt modelId="{56B8C37F-9BAB-4A07-83B6-50CB0AA62CAD}">
      <dgm:prSet phldrT="[Tekst]"/>
      <dgm:spPr/>
      <dgm:t>
        <a:bodyPr/>
        <a:lstStyle/>
        <a:p>
          <a:r>
            <a:rPr lang="da-DK" dirty="0"/>
            <a:t>1x Dagsmøde klynge kl. 10-16</a:t>
          </a:r>
        </a:p>
      </dgm:t>
    </dgm:pt>
    <dgm:pt modelId="{081CA869-AD2B-41FE-AE6A-CD8626D3936D}" type="parTrans" cxnId="{5E51F0B9-41F3-4C6F-A778-B12EA146F6D2}">
      <dgm:prSet/>
      <dgm:spPr/>
      <dgm:t>
        <a:bodyPr/>
        <a:lstStyle/>
        <a:p>
          <a:endParaRPr lang="da-DK"/>
        </a:p>
      </dgm:t>
    </dgm:pt>
    <dgm:pt modelId="{4194839F-9FA3-4BAE-8CB0-E1CEC6629876}" type="sibTrans" cxnId="{5E51F0B9-41F3-4C6F-A778-B12EA146F6D2}">
      <dgm:prSet/>
      <dgm:spPr/>
      <dgm:t>
        <a:bodyPr/>
        <a:lstStyle/>
        <a:p>
          <a:endParaRPr lang="da-DK"/>
        </a:p>
      </dgm:t>
    </dgm:pt>
    <dgm:pt modelId="{B7BD32AE-46F2-42F5-AF8D-DF969AEE2479}">
      <dgm:prSet phldrT="[Tekst]"/>
      <dgm:spPr/>
      <dgm:t>
        <a:bodyPr/>
        <a:lstStyle/>
        <a:p>
          <a:r>
            <a:rPr lang="da-DK" dirty="0"/>
            <a:t>2x klynge aftenmøder</a:t>
          </a:r>
        </a:p>
      </dgm:t>
    </dgm:pt>
    <dgm:pt modelId="{56439440-8762-44CE-809E-5408AB47D330}" type="parTrans" cxnId="{2C11371E-1237-48A0-8824-74A91D86C037}">
      <dgm:prSet/>
      <dgm:spPr/>
      <dgm:t>
        <a:bodyPr/>
        <a:lstStyle/>
        <a:p>
          <a:endParaRPr lang="da-DK"/>
        </a:p>
      </dgm:t>
    </dgm:pt>
    <dgm:pt modelId="{A756A872-D162-41E7-91FD-0697950D749E}" type="sibTrans" cxnId="{2C11371E-1237-48A0-8824-74A91D86C037}">
      <dgm:prSet/>
      <dgm:spPr/>
      <dgm:t>
        <a:bodyPr/>
        <a:lstStyle/>
        <a:p>
          <a:endParaRPr lang="da-DK"/>
        </a:p>
      </dgm:t>
    </dgm:pt>
    <dgm:pt modelId="{534064A6-DB5F-4F27-9572-7DA9FA27A6EA}">
      <dgm:prSet phldrT="[Tekst]"/>
      <dgm:spPr/>
      <dgm:t>
        <a:bodyPr/>
        <a:lstStyle/>
        <a:p>
          <a:r>
            <a:rPr lang="da-DK" dirty="0"/>
            <a:t>Medlemskendskab</a:t>
          </a:r>
        </a:p>
      </dgm:t>
    </dgm:pt>
    <dgm:pt modelId="{1706C78F-AC11-4CA3-9DE7-31A54663CBA3}" type="parTrans" cxnId="{14DD17DB-CE5C-4645-8343-9D439C9FB93B}">
      <dgm:prSet/>
      <dgm:spPr/>
      <dgm:t>
        <a:bodyPr/>
        <a:lstStyle/>
        <a:p>
          <a:endParaRPr lang="da-DK"/>
        </a:p>
      </dgm:t>
    </dgm:pt>
    <dgm:pt modelId="{771B8DD7-970C-454A-9670-B74F07B47073}" type="sibTrans" cxnId="{14DD17DB-CE5C-4645-8343-9D439C9FB93B}">
      <dgm:prSet/>
      <dgm:spPr/>
      <dgm:t>
        <a:bodyPr/>
        <a:lstStyle/>
        <a:p>
          <a:endParaRPr lang="da-DK"/>
        </a:p>
      </dgm:t>
    </dgm:pt>
    <dgm:pt modelId="{EF6E366C-C783-4F33-AFDC-1F4E8A4C5F38}">
      <dgm:prSet phldrT="[Tekst]"/>
      <dgm:spPr/>
      <dgm:t>
        <a:bodyPr/>
        <a:lstStyle/>
        <a:p>
          <a:r>
            <a:rPr lang="da-DK" dirty="0"/>
            <a:t>0-punktsmåling </a:t>
          </a:r>
          <a:r>
            <a:rPr lang="da-DK" dirty="0" err="1"/>
            <a:t>incl</a:t>
          </a:r>
          <a:r>
            <a:rPr lang="da-DK" dirty="0"/>
            <a:t>. kommentarer kommenteret undersøgelsesresultat med bud på indsatsområder</a:t>
          </a:r>
        </a:p>
      </dgm:t>
    </dgm:pt>
    <dgm:pt modelId="{0CB6E003-3AB1-482A-9425-F3A9D10E2819}" type="parTrans" cxnId="{90DAF271-167C-4881-B5A7-0DE07536F7D3}">
      <dgm:prSet/>
      <dgm:spPr/>
      <dgm:t>
        <a:bodyPr/>
        <a:lstStyle/>
        <a:p>
          <a:endParaRPr lang="da-DK"/>
        </a:p>
      </dgm:t>
    </dgm:pt>
    <dgm:pt modelId="{7B68AEBE-6468-416C-B7E9-80B92ED29322}" type="sibTrans" cxnId="{90DAF271-167C-4881-B5A7-0DE07536F7D3}">
      <dgm:prSet/>
      <dgm:spPr/>
      <dgm:t>
        <a:bodyPr/>
        <a:lstStyle/>
        <a:p>
          <a:endParaRPr lang="da-DK"/>
        </a:p>
      </dgm:t>
    </dgm:pt>
    <dgm:pt modelId="{90BDB92D-ADA4-4841-B73A-E087913C0454}">
      <dgm:prSet phldrT="[Tekst]"/>
      <dgm:spPr/>
      <dgm:t>
        <a:bodyPr/>
        <a:lstStyle/>
        <a:p>
          <a:r>
            <a:rPr lang="da-DK" dirty="0"/>
            <a:t>Midtvejsmåling</a:t>
          </a:r>
        </a:p>
      </dgm:t>
    </dgm:pt>
    <dgm:pt modelId="{FA744C79-BF81-4C16-916E-7F047EE30B2B}" type="parTrans" cxnId="{6B7A8EBA-9D75-4D1D-A110-481D8265B8E5}">
      <dgm:prSet/>
      <dgm:spPr/>
      <dgm:t>
        <a:bodyPr/>
        <a:lstStyle/>
        <a:p>
          <a:endParaRPr lang="da-DK"/>
        </a:p>
      </dgm:t>
    </dgm:pt>
    <dgm:pt modelId="{934AE0D1-342D-40EC-8987-3335EBCD154D}" type="sibTrans" cxnId="{6B7A8EBA-9D75-4D1D-A110-481D8265B8E5}">
      <dgm:prSet/>
      <dgm:spPr/>
      <dgm:t>
        <a:bodyPr/>
        <a:lstStyle/>
        <a:p>
          <a:endParaRPr lang="da-DK"/>
        </a:p>
      </dgm:t>
    </dgm:pt>
    <dgm:pt modelId="{BDA4AD89-F548-4872-A213-9389D107B2CE}">
      <dgm:prSet phldrT="[Tekst]"/>
      <dgm:spPr/>
      <dgm:t>
        <a:bodyPr/>
        <a:lstStyle/>
        <a:p>
          <a:r>
            <a:rPr lang="da-DK" dirty="0"/>
            <a:t>Klubpris</a:t>
          </a:r>
        </a:p>
      </dgm:t>
    </dgm:pt>
    <dgm:pt modelId="{D0B41F47-1566-45A1-A37E-A44B60FE3972}" type="parTrans" cxnId="{C1FAD624-F0DC-456D-A43E-416302D479DF}">
      <dgm:prSet/>
      <dgm:spPr/>
      <dgm:t>
        <a:bodyPr/>
        <a:lstStyle/>
        <a:p>
          <a:endParaRPr lang="da-DK"/>
        </a:p>
      </dgm:t>
    </dgm:pt>
    <dgm:pt modelId="{CACA2E6F-31DA-45E2-91D6-ED834A1F31EC}" type="sibTrans" cxnId="{C1FAD624-F0DC-456D-A43E-416302D479DF}">
      <dgm:prSet/>
      <dgm:spPr/>
      <dgm:t>
        <a:bodyPr/>
        <a:lstStyle/>
        <a:p>
          <a:endParaRPr lang="da-DK"/>
        </a:p>
      </dgm:t>
    </dgm:pt>
    <dgm:pt modelId="{1D924C18-CBC4-4016-8973-3B8FD6E3A2BA}">
      <dgm:prSet phldrT="[Tekst]"/>
      <dgm:spPr/>
      <dgm:t>
        <a:bodyPr/>
        <a:lstStyle/>
        <a:p>
          <a:r>
            <a:rPr lang="da-DK" dirty="0"/>
            <a:t>2.500kr</a:t>
          </a:r>
        </a:p>
      </dgm:t>
    </dgm:pt>
    <dgm:pt modelId="{F4501A45-C039-46BB-878F-A3E6391CF747}" type="parTrans" cxnId="{D26AAC7A-47F9-4BE8-828F-1B3DFA380122}">
      <dgm:prSet/>
      <dgm:spPr/>
      <dgm:t>
        <a:bodyPr/>
        <a:lstStyle/>
        <a:p>
          <a:endParaRPr lang="da-DK"/>
        </a:p>
      </dgm:t>
    </dgm:pt>
    <dgm:pt modelId="{1B804510-9A98-4747-B80E-B7A71AFC5754}" type="sibTrans" cxnId="{D26AAC7A-47F9-4BE8-828F-1B3DFA380122}">
      <dgm:prSet/>
      <dgm:spPr/>
      <dgm:t>
        <a:bodyPr/>
        <a:lstStyle/>
        <a:p>
          <a:endParaRPr lang="da-DK"/>
        </a:p>
      </dgm:t>
    </dgm:pt>
    <dgm:pt modelId="{1F05C4C0-A7B4-432B-84B5-608EE6D42C30}">
      <dgm:prSet phldrT="[Tekst]"/>
      <dgm:spPr/>
      <dgm:t>
        <a:bodyPr/>
        <a:lstStyle/>
        <a:p>
          <a:r>
            <a:rPr lang="da-DK" dirty="0"/>
            <a:t>Transport udgifter til og fra projektets møder</a:t>
          </a:r>
        </a:p>
      </dgm:t>
    </dgm:pt>
    <dgm:pt modelId="{612B7DD4-995A-4F05-8028-B5FBA049EB39}" type="parTrans" cxnId="{C074FFA3-E171-4D63-B90B-9B7DBE8C302A}">
      <dgm:prSet/>
      <dgm:spPr/>
      <dgm:t>
        <a:bodyPr/>
        <a:lstStyle/>
        <a:p>
          <a:endParaRPr lang="da-DK"/>
        </a:p>
      </dgm:t>
    </dgm:pt>
    <dgm:pt modelId="{BF49ABD8-0C37-445C-BA5E-06CAC8D649A7}" type="sibTrans" cxnId="{C074FFA3-E171-4D63-B90B-9B7DBE8C302A}">
      <dgm:prSet/>
      <dgm:spPr/>
      <dgm:t>
        <a:bodyPr/>
        <a:lstStyle/>
        <a:p>
          <a:endParaRPr lang="da-DK"/>
        </a:p>
      </dgm:t>
    </dgm:pt>
    <dgm:pt modelId="{0688B43B-D046-4E5E-8F12-CF60C2DABBF4}">
      <dgm:prSet phldrT="[Tekst]"/>
      <dgm:spPr/>
      <dgm:t>
        <a:bodyPr/>
        <a:lstStyle/>
        <a:p>
          <a:r>
            <a:rPr lang="da-DK" dirty="0"/>
            <a:t>Slutmåling</a:t>
          </a:r>
        </a:p>
      </dgm:t>
    </dgm:pt>
    <dgm:pt modelId="{D2B48408-5D62-4744-BB30-6C94C7968920}" type="parTrans" cxnId="{049F2664-A0DC-402B-9CE5-D9036FECD1C1}">
      <dgm:prSet/>
      <dgm:spPr/>
      <dgm:t>
        <a:bodyPr/>
        <a:lstStyle/>
        <a:p>
          <a:endParaRPr lang="da-DK"/>
        </a:p>
      </dgm:t>
    </dgm:pt>
    <dgm:pt modelId="{A0F8307E-9FB8-4145-B0F0-7CEC1326F6BA}" type="sibTrans" cxnId="{049F2664-A0DC-402B-9CE5-D9036FECD1C1}">
      <dgm:prSet/>
      <dgm:spPr/>
      <dgm:t>
        <a:bodyPr/>
        <a:lstStyle/>
        <a:p>
          <a:endParaRPr lang="da-DK"/>
        </a:p>
      </dgm:t>
    </dgm:pt>
    <dgm:pt modelId="{6D5FB088-4142-4705-947F-C1D3E0F8DA06}">
      <dgm:prSet phldrT="[Tekst]"/>
      <dgm:spPr/>
      <dgm:t>
        <a:bodyPr/>
        <a:lstStyle/>
        <a:p>
          <a:r>
            <a:rPr lang="da-DK" dirty="0"/>
            <a:t>1x national temadag</a:t>
          </a:r>
        </a:p>
      </dgm:t>
    </dgm:pt>
    <dgm:pt modelId="{66C8A5F9-7D47-49FF-B785-EA4EF0D77EAF}" type="parTrans" cxnId="{58EA4EAF-D813-4196-9CBD-522DDDB440B8}">
      <dgm:prSet/>
      <dgm:spPr/>
      <dgm:t>
        <a:bodyPr/>
        <a:lstStyle/>
        <a:p>
          <a:endParaRPr lang="da-DK"/>
        </a:p>
      </dgm:t>
    </dgm:pt>
    <dgm:pt modelId="{7A4795FA-6FED-4E5C-9304-511E84BD265A}" type="sibTrans" cxnId="{58EA4EAF-D813-4196-9CBD-522DDDB440B8}">
      <dgm:prSet/>
      <dgm:spPr/>
      <dgm:t>
        <a:bodyPr/>
        <a:lstStyle/>
        <a:p>
          <a:endParaRPr lang="da-DK"/>
        </a:p>
      </dgm:t>
    </dgm:pt>
    <dgm:pt modelId="{0B2460C1-E7D5-40B7-BED8-113B1B8FB46F}">
      <dgm:prSet phldrT="[Tekst]"/>
      <dgm:spPr/>
      <dgm:t>
        <a:bodyPr/>
        <a:lstStyle/>
        <a:p>
          <a:r>
            <a:rPr lang="da-DK" dirty="0"/>
            <a:t>Mødepligt for 2-4 personer/klub</a:t>
          </a:r>
        </a:p>
      </dgm:t>
    </dgm:pt>
    <dgm:pt modelId="{ED8624F8-BD42-41C8-AC04-7594D467032A}" type="parTrans" cxnId="{839D84D3-37E3-448F-9CD8-38E9742E4176}">
      <dgm:prSet/>
      <dgm:spPr/>
      <dgm:t>
        <a:bodyPr/>
        <a:lstStyle/>
        <a:p>
          <a:endParaRPr lang="da-DK"/>
        </a:p>
      </dgm:t>
    </dgm:pt>
    <dgm:pt modelId="{F5E9DD6E-1CAA-4148-893E-4D0C21B471E6}" type="sibTrans" cxnId="{839D84D3-37E3-448F-9CD8-38E9742E4176}">
      <dgm:prSet/>
      <dgm:spPr/>
      <dgm:t>
        <a:bodyPr/>
        <a:lstStyle/>
        <a:p>
          <a:endParaRPr lang="da-DK"/>
        </a:p>
      </dgm:t>
    </dgm:pt>
    <dgm:pt modelId="{EA43587C-16A4-46DB-8C1B-9C0EF76CA68D}">
      <dgm:prSet phldrT="[Tekst]"/>
      <dgm:spPr/>
      <dgm:t>
        <a:bodyPr/>
        <a:lstStyle/>
        <a:p>
          <a:endParaRPr lang="da-DK" dirty="0"/>
        </a:p>
      </dgm:t>
    </dgm:pt>
    <dgm:pt modelId="{02C8FF90-0DE8-4C0A-907E-26AB8A6B1691}" type="parTrans" cxnId="{CD3E4DD6-14AD-4C50-8299-AD0B53E8A154}">
      <dgm:prSet/>
      <dgm:spPr/>
      <dgm:t>
        <a:bodyPr/>
        <a:lstStyle/>
        <a:p>
          <a:endParaRPr lang="da-DK"/>
        </a:p>
      </dgm:t>
    </dgm:pt>
    <dgm:pt modelId="{9795D958-F356-4329-BA19-CB899DF3EB92}" type="sibTrans" cxnId="{CD3E4DD6-14AD-4C50-8299-AD0B53E8A154}">
      <dgm:prSet/>
      <dgm:spPr/>
      <dgm:t>
        <a:bodyPr/>
        <a:lstStyle/>
        <a:p>
          <a:endParaRPr lang="da-DK"/>
        </a:p>
      </dgm:t>
    </dgm:pt>
    <dgm:pt modelId="{EF15E279-F4DD-46E7-A031-026F889BE471}">
      <dgm:prSet phldrT="[Tekst]"/>
      <dgm:spPr/>
      <dgm:t>
        <a:bodyPr/>
        <a:lstStyle/>
        <a:p>
          <a:r>
            <a:rPr lang="da-DK" dirty="0"/>
            <a:t>Players 1st licensen kan i projektperioden benyttes til andre målgrupper</a:t>
          </a:r>
        </a:p>
      </dgm:t>
    </dgm:pt>
    <dgm:pt modelId="{D5DAB70E-74A8-48BA-A266-4B8C0EEE3799}" type="parTrans" cxnId="{A1A8CC38-76B8-49C8-8012-CEB53AA9D2D4}">
      <dgm:prSet/>
      <dgm:spPr/>
      <dgm:t>
        <a:bodyPr/>
        <a:lstStyle/>
        <a:p>
          <a:endParaRPr lang="da-DK"/>
        </a:p>
      </dgm:t>
    </dgm:pt>
    <dgm:pt modelId="{B15DEEFA-D733-4899-A9A0-BEC92A46A902}" type="sibTrans" cxnId="{A1A8CC38-76B8-49C8-8012-CEB53AA9D2D4}">
      <dgm:prSet/>
      <dgm:spPr/>
      <dgm:t>
        <a:bodyPr/>
        <a:lstStyle/>
        <a:p>
          <a:endParaRPr lang="da-DK"/>
        </a:p>
      </dgm:t>
    </dgm:pt>
    <dgm:pt modelId="{68C62A81-C36C-4B41-9896-31E759C43E28}">
      <dgm:prSet phldrT="[Tekst]"/>
      <dgm:spPr/>
      <dgm:t>
        <a:bodyPr/>
        <a:lstStyle/>
        <a:p>
          <a:endParaRPr lang="da-DK" dirty="0"/>
        </a:p>
      </dgm:t>
    </dgm:pt>
    <dgm:pt modelId="{AB87AFD8-4FFE-4665-85F5-8D4E1A323FC0}" type="parTrans" cxnId="{CC51E4BE-6603-4D71-B871-9A275351312E}">
      <dgm:prSet/>
      <dgm:spPr/>
      <dgm:t>
        <a:bodyPr/>
        <a:lstStyle/>
        <a:p>
          <a:endParaRPr lang="da-DK"/>
        </a:p>
      </dgm:t>
    </dgm:pt>
    <dgm:pt modelId="{64AC4F38-D1EE-4DAD-9CFF-702EE76094EF}" type="sibTrans" cxnId="{CC51E4BE-6603-4D71-B871-9A275351312E}">
      <dgm:prSet/>
      <dgm:spPr/>
      <dgm:t>
        <a:bodyPr/>
        <a:lstStyle/>
        <a:p>
          <a:endParaRPr lang="da-DK"/>
        </a:p>
      </dgm:t>
    </dgm:pt>
    <dgm:pt modelId="{A1613EF4-BB52-40F0-AE5E-62465F070E54}">
      <dgm:prSet phldrT="[Tekst]"/>
      <dgm:spPr/>
      <dgm:t>
        <a:bodyPr/>
        <a:lstStyle/>
        <a:p>
          <a:r>
            <a:rPr lang="da-DK" dirty="0"/>
            <a:t>Klubben forventes at stille medlemsoplysninger til rådighed og motivere for svar </a:t>
          </a:r>
        </a:p>
      </dgm:t>
    </dgm:pt>
    <dgm:pt modelId="{0ACB64B7-B28F-4125-959E-28EDFA5B40FA}" type="parTrans" cxnId="{88FCFF60-6F4B-4D57-9DD4-09D56EE1ED38}">
      <dgm:prSet/>
      <dgm:spPr/>
      <dgm:t>
        <a:bodyPr/>
        <a:lstStyle/>
        <a:p>
          <a:endParaRPr lang="da-DK"/>
        </a:p>
      </dgm:t>
    </dgm:pt>
    <dgm:pt modelId="{934EEE02-713B-45C6-A8BA-173172808E33}" type="sibTrans" cxnId="{88FCFF60-6F4B-4D57-9DD4-09D56EE1ED38}">
      <dgm:prSet/>
      <dgm:spPr/>
      <dgm:t>
        <a:bodyPr/>
        <a:lstStyle/>
        <a:p>
          <a:endParaRPr lang="da-DK"/>
        </a:p>
      </dgm:t>
    </dgm:pt>
    <dgm:pt modelId="{BE28EF8C-60C6-45B1-B109-3F2A33E27D9E}" type="pres">
      <dgm:prSet presAssocID="{C5ADA9AB-9931-4539-B7C6-FCA82CD7898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B59E7AB-7E80-4AEE-9CEF-1B51B84F69B2}" type="pres">
      <dgm:prSet presAssocID="{39078DD9-B2E7-4E1F-BD93-BE3795ADE53A}" presName="circle1" presStyleLbl="node1" presStyleIdx="0" presStyleCnt="3"/>
      <dgm:spPr/>
    </dgm:pt>
    <dgm:pt modelId="{AF64C91D-8D9C-4010-9BDE-2269A79F6A9F}" type="pres">
      <dgm:prSet presAssocID="{39078DD9-B2E7-4E1F-BD93-BE3795ADE53A}" presName="space" presStyleCnt="0"/>
      <dgm:spPr/>
    </dgm:pt>
    <dgm:pt modelId="{E4749A9D-0D61-4BBF-A0BB-AB2C4792B25D}" type="pres">
      <dgm:prSet presAssocID="{39078DD9-B2E7-4E1F-BD93-BE3795ADE53A}" presName="rect1" presStyleLbl="alignAcc1" presStyleIdx="0" presStyleCnt="3"/>
      <dgm:spPr/>
    </dgm:pt>
    <dgm:pt modelId="{12D9D354-9C59-45DB-92C1-9A339E3D00A4}" type="pres">
      <dgm:prSet presAssocID="{534064A6-DB5F-4F27-9572-7DA9FA27A6EA}" presName="vertSpace2" presStyleLbl="node1" presStyleIdx="0" presStyleCnt="3"/>
      <dgm:spPr/>
    </dgm:pt>
    <dgm:pt modelId="{EFCA35D6-B7EA-410C-9A13-F818DE86F188}" type="pres">
      <dgm:prSet presAssocID="{534064A6-DB5F-4F27-9572-7DA9FA27A6EA}" presName="circle2" presStyleLbl="node1" presStyleIdx="1" presStyleCnt="3" custLinFactNeighborX="323" custLinFactNeighborY="647"/>
      <dgm:spPr/>
    </dgm:pt>
    <dgm:pt modelId="{85FE6F29-9A70-432B-922B-760B575D92C9}" type="pres">
      <dgm:prSet presAssocID="{534064A6-DB5F-4F27-9572-7DA9FA27A6EA}" presName="rect2" presStyleLbl="alignAcc1" presStyleIdx="1" presStyleCnt="3"/>
      <dgm:spPr/>
    </dgm:pt>
    <dgm:pt modelId="{93AC2FF6-3154-46D6-B065-A9C0E3FF6781}" type="pres">
      <dgm:prSet presAssocID="{BDA4AD89-F548-4872-A213-9389D107B2CE}" presName="vertSpace3" presStyleLbl="node1" presStyleIdx="1" presStyleCnt="3"/>
      <dgm:spPr/>
    </dgm:pt>
    <dgm:pt modelId="{F3807A8E-F9F5-4791-9837-086479D1A34F}" type="pres">
      <dgm:prSet presAssocID="{BDA4AD89-F548-4872-A213-9389D107B2CE}" presName="circle3" presStyleLbl="node1" presStyleIdx="2" presStyleCnt="3"/>
      <dgm:spPr/>
    </dgm:pt>
    <dgm:pt modelId="{AC939F08-0970-4FA7-ADC9-BD1F983C03DA}" type="pres">
      <dgm:prSet presAssocID="{BDA4AD89-F548-4872-A213-9389D107B2CE}" presName="rect3" presStyleLbl="alignAcc1" presStyleIdx="2" presStyleCnt="3"/>
      <dgm:spPr/>
    </dgm:pt>
    <dgm:pt modelId="{613C1214-56CA-4C1E-B8C7-CA85916F091B}" type="pres">
      <dgm:prSet presAssocID="{39078DD9-B2E7-4E1F-BD93-BE3795ADE53A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78C064B6-37A9-4F9C-88BE-834774529055}" type="pres">
      <dgm:prSet presAssocID="{39078DD9-B2E7-4E1F-BD93-BE3795ADE53A}" presName="rect1ChTx" presStyleLbl="alignAcc1" presStyleIdx="2" presStyleCnt="3">
        <dgm:presLayoutVars>
          <dgm:bulletEnabled val="1"/>
        </dgm:presLayoutVars>
      </dgm:prSet>
      <dgm:spPr/>
    </dgm:pt>
    <dgm:pt modelId="{8FE957F1-3AE4-432C-AF43-957D28340D6D}" type="pres">
      <dgm:prSet presAssocID="{534064A6-DB5F-4F27-9572-7DA9FA27A6EA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DE50BF06-32BB-48B0-9D7C-94E7E2D95505}" type="pres">
      <dgm:prSet presAssocID="{534064A6-DB5F-4F27-9572-7DA9FA27A6EA}" presName="rect2ChTx" presStyleLbl="alignAcc1" presStyleIdx="2" presStyleCnt="3" custLinFactNeighborX="-365" custLinFactNeighborY="999">
        <dgm:presLayoutVars>
          <dgm:bulletEnabled val="1"/>
        </dgm:presLayoutVars>
      </dgm:prSet>
      <dgm:spPr/>
    </dgm:pt>
    <dgm:pt modelId="{3FFCD552-87F4-43D7-B8B4-600DB99926E3}" type="pres">
      <dgm:prSet presAssocID="{BDA4AD89-F548-4872-A213-9389D107B2CE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872354D1-BFE1-4CC7-8AF5-F8CAEF27A6CA}" type="pres">
      <dgm:prSet presAssocID="{BDA4AD89-F548-4872-A213-9389D107B2CE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B28CD318-056D-4F55-AD4E-D0951109A116}" type="presOf" srcId="{6D5FB088-4142-4705-947F-C1D3E0F8DA06}" destId="{78C064B6-37A9-4F9C-88BE-834774529055}" srcOrd="0" destOrd="2" presId="urn:microsoft.com/office/officeart/2005/8/layout/target3"/>
    <dgm:cxn modelId="{B3FEF31B-7AB1-429C-AC62-E42DAB2DE76A}" type="presOf" srcId="{B7BD32AE-46F2-42F5-AF8D-DF969AEE2479}" destId="{78C064B6-37A9-4F9C-88BE-834774529055}" srcOrd="0" destOrd="1" presId="urn:microsoft.com/office/officeart/2005/8/layout/target3"/>
    <dgm:cxn modelId="{EE3AE11C-CE88-4387-AAEB-EEA71DC38742}" type="presOf" srcId="{90BDB92D-ADA4-4841-B73A-E087913C0454}" destId="{DE50BF06-32BB-48B0-9D7C-94E7E2D95505}" srcOrd="0" destOrd="1" presId="urn:microsoft.com/office/officeart/2005/8/layout/target3"/>
    <dgm:cxn modelId="{2C11371E-1237-48A0-8824-74A91D86C037}" srcId="{39078DD9-B2E7-4E1F-BD93-BE3795ADE53A}" destId="{B7BD32AE-46F2-42F5-AF8D-DF969AEE2479}" srcOrd="1" destOrd="0" parTransId="{56439440-8762-44CE-809E-5408AB47D330}" sibTransId="{A756A872-D162-41E7-91FD-0697950D749E}"/>
    <dgm:cxn modelId="{C1FAD624-F0DC-456D-A43E-416302D479DF}" srcId="{C5ADA9AB-9931-4539-B7C6-FCA82CD78985}" destId="{BDA4AD89-F548-4872-A213-9389D107B2CE}" srcOrd="2" destOrd="0" parTransId="{D0B41F47-1566-45A1-A37E-A44B60FE3972}" sibTransId="{CACA2E6F-31DA-45E2-91D6-ED834A1F31EC}"/>
    <dgm:cxn modelId="{EA39B92C-52CB-4351-85CA-F3BC4BE3C12A}" type="presOf" srcId="{EF15E279-F4DD-46E7-A031-026F889BE471}" destId="{DE50BF06-32BB-48B0-9D7C-94E7E2D95505}" srcOrd="0" destOrd="4" presId="urn:microsoft.com/office/officeart/2005/8/layout/target3"/>
    <dgm:cxn modelId="{A1A8CC38-76B8-49C8-8012-CEB53AA9D2D4}" srcId="{534064A6-DB5F-4F27-9572-7DA9FA27A6EA}" destId="{EF15E279-F4DD-46E7-A031-026F889BE471}" srcOrd="4" destOrd="0" parTransId="{D5DAB70E-74A8-48BA-A266-4B8C0EEE3799}" sibTransId="{B15DEEFA-D733-4899-A9A0-BEC92A46A902}"/>
    <dgm:cxn modelId="{7D256639-2193-40EB-B50F-4C5F81337DC6}" type="presOf" srcId="{A1613EF4-BB52-40F0-AE5E-62465F070E54}" destId="{DE50BF06-32BB-48B0-9D7C-94E7E2D95505}" srcOrd="0" destOrd="5" presId="urn:microsoft.com/office/officeart/2005/8/layout/target3"/>
    <dgm:cxn modelId="{F3CC275D-AA08-4E3A-B32B-475BA1D26939}" type="presOf" srcId="{BDA4AD89-F548-4872-A213-9389D107B2CE}" destId="{3FFCD552-87F4-43D7-B8B4-600DB99926E3}" srcOrd="1" destOrd="0" presId="urn:microsoft.com/office/officeart/2005/8/layout/target3"/>
    <dgm:cxn modelId="{88FCFF60-6F4B-4D57-9DD4-09D56EE1ED38}" srcId="{534064A6-DB5F-4F27-9572-7DA9FA27A6EA}" destId="{A1613EF4-BB52-40F0-AE5E-62465F070E54}" srcOrd="5" destOrd="0" parTransId="{0ACB64B7-B28F-4125-959E-28EDFA5B40FA}" sibTransId="{934EEE02-713B-45C6-A8BA-173172808E33}"/>
    <dgm:cxn modelId="{4E34A142-BFB2-4045-A87B-88F67F141C93}" type="presOf" srcId="{0688B43B-D046-4E5E-8F12-CF60C2DABBF4}" destId="{DE50BF06-32BB-48B0-9D7C-94E7E2D95505}" srcOrd="0" destOrd="2" presId="urn:microsoft.com/office/officeart/2005/8/layout/target3"/>
    <dgm:cxn modelId="{049F2664-A0DC-402B-9CE5-D9036FECD1C1}" srcId="{534064A6-DB5F-4F27-9572-7DA9FA27A6EA}" destId="{0688B43B-D046-4E5E-8F12-CF60C2DABBF4}" srcOrd="2" destOrd="0" parTransId="{D2B48408-5D62-4744-BB30-6C94C7968920}" sibTransId="{A0F8307E-9FB8-4145-B0F0-7CEC1326F6BA}"/>
    <dgm:cxn modelId="{90DAF271-167C-4881-B5A7-0DE07536F7D3}" srcId="{534064A6-DB5F-4F27-9572-7DA9FA27A6EA}" destId="{EF6E366C-C783-4F33-AFDC-1F4E8A4C5F38}" srcOrd="0" destOrd="0" parTransId="{0CB6E003-3AB1-482A-9425-F3A9D10E2819}" sibTransId="{7B68AEBE-6468-416C-B7E9-80B92ED29322}"/>
    <dgm:cxn modelId="{C4876D58-CA52-4DD5-81D2-E43D9A8CB013}" srcId="{C5ADA9AB-9931-4539-B7C6-FCA82CD78985}" destId="{39078DD9-B2E7-4E1F-BD93-BE3795ADE53A}" srcOrd="0" destOrd="0" parTransId="{FFD89EE9-EE59-4A25-878C-CA27ED18EFF0}" sibTransId="{92BF44C1-DC1C-4A30-B892-0BDB15EB8D8B}"/>
    <dgm:cxn modelId="{D26AAC7A-47F9-4BE8-828F-1B3DFA380122}" srcId="{BDA4AD89-F548-4872-A213-9389D107B2CE}" destId="{1D924C18-CBC4-4016-8973-3B8FD6E3A2BA}" srcOrd="0" destOrd="0" parTransId="{F4501A45-C039-46BB-878F-A3E6391CF747}" sibTransId="{1B804510-9A98-4747-B80E-B7A71AFC5754}"/>
    <dgm:cxn modelId="{4633F17E-AA23-46B8-A556-AA263099E5B7}" type="presOf" srcId="{BDA4AD89-F548-4872-A213-9389D107B2CE}" destId="{AC939F08-0970-4FA7-ADC9-BD1F983C03DA}" srcOrd="0" destOrd="0" presId="urn:microsoft.com/office/officeart/2005/8/layout/target3"/>
    <dgm:cxn modelId="{894E3E8F-0D27-43D9-88CC-655A2887D63E}" type="presOf" srcId="{534064A6-DB5F-4F27-9572-7DA9FA27A6EA}" destId="{85FE6F29-9A70-432B-922B-760B575D92C9}" srcOrd="0" destOrd="0" presId="urn:microsoft.com/office/officeart/2005/8/layout/target3"/>
    <dgm:cxn modelId="{A0B8F88F-5DCF-4E29-BF07-A6DAB197A6D2}" type="presOf" srcId="{1D924C18-CBC4-4016-8973-3B8FD6E3A2BA}" destId="{872354D1-BFE1-4CC7-8AF5-F8CAEF27A6CA}" srcOrd="0" destOrd="0" presId="urn:microsoft.com/office/officeart/2005/8/layout/target3"/>
    <dgm:cxn modelId="{F5EDBF94-4487-4CE3-B898-A5D6B9EC9396}" type="presOf" srcId="{EA43587C-16A4-46DB-8C1B-9C0EF76CA68D}" destId="{78C064B6-37A9-4F9C-88BE-834774529055}" srcOrd="0" destOrd="3" presId="urn:microsoft.com/office/officeart/2005/8/layout/target3"/>
    <dgm:cxn modelId="{9918BF96-E6EA-470C-AC5B-5E6528A48EAB}" type="presOf" srcId="{534064A6-DB5F-4F27-9572-7DA9FA27A6EA}" destId="{8FE957F1-3AE4-432C-AF43-957D28340D6D}" srcOrd="1" destOrd="0" presId="urn:microsoft.com/office/officeart/2005/8/layout/target3"/>
    <dgm:cxn modelId="{6B9723A1-B6EB-4B94-9498-2AC214EEA943}" type="presOf" srcId="{1F05C4C0-A7B4-432B-84B5-608EE6D42C30}" destId="{872354D1-BFE1-4CC7-8AF5-F8CAEF27A6CA}" srcOrd="0" destOrd="1" presId="urn:microsoft.com/office/officeart/2005/8/layout/target3"/>
    <dgm:cxn modelId="{D5C915A2-4723-466B-A9E9-6E2FA2C2043C}" type="presOf" srcId="{C5ADA9AB-9931-4539-B7C6-FCA82CD78985}" destId="{BE28EF8C-60C6-45B1-B109-3F2A33E27D9E}" srcOrd="0" destOrd="0" presId="urn:microsoft.com/office/officeart/2005/8/layout/target3"/>
    <dgm:cxn modelId="{C074FFA3-E171-4D63-B90B-9B7DBE8C302A}" srcId="{BDA4AD89-F548-4872-A213-9389D107B2CE}" destId="{1F05C4C0-A7B4-432B-84B5-608EE6D42C30}" srcOrd="1" destOrd="0" parTransId="{612B7DD4-995A-4F05-8028-B5FBA049EB39}" sibTransId="{BF49ABD8-0C37-445C-BA5E-06CAC8D649A7}"/>
    <dgm:cxn modelId="{58EA4EAF-D813-4196-9CBD-522DDDB440B8}" srcId="{39078DD9-B2E7-4E1F-BD93-BE3795ADE53A}" destId="{6D5FB088-4142-4705-947F-C1D3E0F8DA06}" srcOrd="2" destOrd="0" parTransId="{66C8A5F9-7D47-49FF-B785-EA4EF0D77EAF}" sibTransId="{7A4795FA-6FED-4E5C-9304-511E84BD265A}"/>
    <dgm:cxn modelId="{5E51F0B9-41F3-4C6F-A778-B12EA146F6D2}" srcId="{39078DD9-B2E7-4E1F-BD93-BE3795ADE53A}" destId="{56B8C37F-9BAB-4A07-83B6-50CB0AA62CAD}" srcOrd="0" destOrd="0" parTransId="{081CA869-AD2B-41FE-AE6A-CD8626D3936D}" sibTransId="{4194839F-9FA3-4BAE-8CB0-E1CEC6629876}"/>
    <dgm:cxn modelId="{6B7A8EBA-9D75-4D1D-A110-481D8265B8E5}" srcId="{534064A6-DB5F-4F27-9572-7DA9FA27A6EA}" destId="{90BDB92D-ADA4-4841-B73A-E087913C0454}" srcOrd="1" destOrd="0" parTransId="{FA744C79-BF81-4C16-916E-7F047EE30B2B}" sibTransId="{934AE0D1-342D-40EC-8987-3335EBCD154D}"/>
    <dgm:cxn modelId="{5A2FB2BA-8038-4AED-8C06-4200C47AA678}" type="presOf" srcId="{56B8C37F-9BAB-4A07-83B6-50CB0AA62CAD}" destId="{78C064B6-37A9-4F9C-88BE-834774529055}" srcOrd="0" destOrd="0" presId="urn:microsoft.com/office/officeart/2005/8/layout/target3"/>
    <dgm:cxn modelId="{48F718BC-34A2-451B-A608-DCC96DDE3BBD}" type="presOf" srcId="{EF6E366C-C783-4F33-AFDC-1F4E8A4C5F38}" destId="{DE50BF06-32BB-48B0-9D7C-94E7E2D95505}" srcOrd="0" destOrd="0" presId="urn:microsoft.com/office/officeart/2005/8/layout/target3"/>
    <dgm:cxn modelId="{CC51E4BE-6603-4D71-B871-9A275351312E}" srcId="{534064A6-DB5F-4F27-9572-7DA9FA27A6EA}" destId="{68C62A81-C36C-4B41-9896-31E759C43E28}" srcOrd="3" destOrd="0" parTransId="{AB87AFD8-4FFE-4665-85F5-8D4E1A323FC0}" sibTransId="{64AC4F38-D1EE-4DAD-9CFF-702EE76094EF}"/>
    <dgm:cxn modelId="{9713DCD1-A4D3-4BFD-B8A6-06DFC95A4F55}" type="presOf" srcId="{0B2460C1-E7D5-40B7-BED8-113B1B8FB46F}" destId="{78C064B6-37A9-4F9C-88BE-834774529055}" srcOrd="0" destOrd="4" presId="urn:microsoft.com/office/officeart/2005/8/layout/target3"/>
    <dgm:cxn modelId="{839D84D3-37E3-448F-9CD8-38E9742E4176}" srcId="{39078DD9-B2E7-4E1F-BD93-BE3795ADE53A}" destId="{0B2460C1-E7D5-40B7-BED8-113B1B8FB46F}" srcOrd="4" destOrd="0" parTransId="{ED8624F8-BD42-41C8-AC04-7594D467032A}" sibTransId="{F5E9DD6E-1CAA-4148-893E-4D0C21B471E6}"/>
    <dgm:cxn modelId="{CD3E4DD6-14AD-4C50-8299-AD0B53E8A154}" srcId="{39078DD9-B2E7-4E1F-BD93-BE3795ADE53A}" destId="{EA43587C-16A4-46DB-8C1B-9C0EF76CA68D}" srcOrd="3" destOrd="0" parTransId="{02C8FF90-0DE8-4C0A-907E-26AB8A6B1691}" sibTransId="{9795D958-F356-4329-BA19-CB899DF3EB92}"/>
    <dgm:cxn modelId="{14DD17DB-CE5C-4645-8343-9D439C9FB93B}" srcId="{C5ADA9AB-9931-4539-B7C6-FCA82CD78985}" destId="{534064A6-DB5F-4F27-9572-7DA9FA27A6EA}" srcOrd="1" destOrd="0" parTransId="{1706C78F-AC11-4CA3-9DE7-31A54663CBA3}" sibTransId="{771B8DD7-970C-454A-9670-B74F07B47073}"/>
    <dgm:cxn modelId="{EB338EE5-BB2A-4DA7-8D34-BA7C55A152B9}" type="presOf" srcId="{68C62A81-C36C-4B41-9896-31E759C43E28}" destId="{DE50BF06-32BB-48B0-9D7C-94E7E2D95505}" srcOrd="0" destOrd="3" presId="urn:microsoft.com/office/officeart/2005/8/layout/target3"/>
    <dgm:cxn modelId="{EF1A7AED-321F-417F-B3EA-74D01FA55634}" type="presOf" srcId="{39078DD9-B2E7-4E1F-BD93-BE3795ADE53A}" destId="{E4749A9D-0D61-4BBF-A0BB-AB2C4792B25D}" srcOrd="0" destOrd="0" presId="urn:microsoft.com/office/officeart/2005/8/layout/target3"/>
    <dgm:cxn modelId="{C3B939FF-76DA-4B71-AF1E-62A08846D1FA}" type="presOf" srcId="{39078DD9-B2E7-4E1F-BD93-BE3795ADE53A}" destId="{613C1214-56CA-4C1E-B8C7-CA85916F091B}" srcOrd="1" destOrd="0" presId="urn:microsoft.com/office/officeart/2005/8/layout/target3"/>
    <dgm:cxn modelId="{7BD995FB-B295-4FD4-BB8F-A2A9C3AF1FF2}" type="presParOf" srcId="{BE28EF8C-60C6-45B1-B109-3F2A33E27D9E}" destId="{9B59E7AB-7E80-4AEE-9CEF-1B51B84F69B2}" srcOrd="0" destOrd="0" presId="urn:microsoft.com/office/officeart/2005/8/layout/target3"/>
    <dgm:cxn modelId="{43AFA2C9-3540-4E24-9E04-039AF60A5566}" type="presParOf" srcId="{BE28EF8C-60C6-45B1-B109-3F2A33E27D9E}" destId="{AF64C91D-8D9C-4010-9BDE-2269A79F6A9F}" srcOrd="1" destOrd="0" presId="urn:microsoft.com/office/officeart/2005/8/layout/target3"/>
    <dgm:cxn modelId="{CFA70E7E-4352-4C55-B660-26BA97DD6B39}" type="presParOf" srcId="{BE28EF8C-60C6-45B1-B109-3F2A33E27D9E}" destId="{E4749A9D-0D61-4BBF-A0BB-AB2C4792B25D}" srcOrd="2" destOrd="0" presId="urn:microsoft.com/office/officeart/2005/8/layout/target3"/>
    <dgm:cxn modelId="{86059E7F-7A27-4A5E-8532-32F9223A5CFD}" type="presParOf" srcId="{BE28EF8C-60C6-45B1-B109-3F2A33E27D9E}" destId="{12D9D354-9C59-45DB-92C1-9A339E3D00A4}" srcOrd="3" destOrd="0" presId="urn:microsoft.com/office/officeart/2005/8/layout/target3"/>
    <dgm:cxn modelId="{41D3DD8E-51AA-4F0A-BE67-3582311D33F6}" type="presParOf" srcId="{BE28EF8C-60C6-45B1-B109-3F2A33E27D9E}" destId="{EFCA35D6-B7EA-410C-9A13-F818DE86F188}" srcOrd="4" destOrd="0" presId="urn:microsoft.com/office/officeart/2005/8/layout/target3"/>
    <dgm:cxn modelId="{C8A3FF51-30D6-4FC8-881C-65ABA27292E2}" type="presParOf" srcId="{BE28EF8C-60C6-45B1-B109-3F2A33E27D9E}" destId="{85FE6F29-9A70-432B-922B-760B575D92C9}" srcOrd="5" destOrd="0" presId="urn:microsoft.com/office/officeart/2005/8/layout/target3"/>
    <dgm:cxn modelId="{F4355EBE-93F9-4BAC-BA16-ACE691F1FCEF}" type="presParOf" srcId="{BE28EF8C-60C6-45B1-B109-3F2A33E27D9E}" destId="{93AC2FF6-3154-46D6-B065-A9C0E3FF6781}" srcOrd="6" destOrd="0" presId="urn:microsoft.com/office/officeart/2005/8/layout/target3"/>
    <dgm:cxn modelId="{691E340F-A725-4CDD-A57C-20294DA0CA64}" type="presParOf" srcId="{BE28EF8C-60C6-45B1-B109-3F2A33E27D9E}" destId="{F3807A8E-F9F5-4791-9837-086479D1A34F}" srcOrd="7" destOrd="0" presId="urn:microsoft.com/office/officeart/2005/8/layout/target3"/>
    <dgm:cxn modelId="{B80D5B4B-355C-423D-9E58-2BD2B76ADED0}" type="presParOf" srcId="{BE28EF8C-60C6-45B1-B109-3F2A33E27D9E}" destId="{AC939F08-0970-4FA7-ADC9-BD1F983C03DA}" srcOrd="8" destOrd="0" presId="urn:microsoft.com/office/officeart/2005/8/layout/target3"/>
    <dgm:cxn modelId="{23E5D0FF-3A36-4AC4-B179-F9562A66415E}" type="presParOf" srcId="{BE28EF8C-60C6-45B1-B109-3F2A33E27D9E}" destId="{613C1214-56CA-4C1E-B8C7-CA85916F091B}" srcOrd="9" destOrd="0" presId="urn:microsoft.com/office/officeart/2005/8/layout/target3"/>
    <dgm:cxn modelId="{DE1F4AEF-C619-4C84-B5C2-8BF44924963D}" type="presParOf" srcId="{BE28EF8C-60C6-45B1-B109-3F2A33E27D9E}" destId="{78C064B6-37A9-4F9C-88BE-834774529055}" srcOrd="10" destOrd="0" presId="urn:microsoft.com/office/officeart/2005/8/layout/target3"/>
    <dgm:cxn modelId="{611AC426-3372-442C-A42F-F5FF1203277F}" type="presParOf" srcId="{BE28EF8C-60C6-45B1-B109-3F2A33E27D9E}" destId="{8FE957F1-3AE4-432C-AF43-957D28340D6D}" srcOrd="11" destOrd="0" presId="urn:microsoft.com/office/officeart/2005/8/layout/target3"/>
    <dgm:cxn modelId="{21D59BFF-C354-4045-A615-7A5FA24C0B63}" type="presParOf" srcId="{BE28EF8C-60C6-45B1-B109-3F2A33E27D9E}" destId="{DE50BF06-32BB-48B0-9D7C-94E7E2D95505}" srcOrd="12" destOrd="0" presId="urn:microsoft.com/office/officeart/2005/8/layout/target3"/>
    <dgm:cxn modelId="{6A3B5880-4661-4270-9D13-030ADECBC6BA}" type="presParOf" srcId="{BE28EF8C-60C6-45B1-B109-3F2A33E27D9E}" destId="{3FFCD552-87F4-43D7-B8B4-600DB99926E3}" srcOrd="13" destOrd="0" presId="urn:microsoft.com/office/officeart/2005/8/layout/target3"/>
    <dgm:cxn modelId="{2FE58930-05B3-44B1-90CB-88310B2EC5FD}" type="presParOf" srcId="{BE28EF8C-60C6-45B1-B109-3F2A33E27D9E}" destId="{872354D1-BFE1-4CC7-8AF5-F8CAEF27A6C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9E7AB-7E80-4AEE-9CEF-1B51B84F69B2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49A9D-0D61-4BBF-A0BB-AB2C4792B25D}">
      <dsp:nvSpPr>
        <dsp:cNvPr id="0" name=""/>
        <dsp:cNvSpPr/>
      </dsp:nvSpPr>
      <dsp:spPr>
        <a:xfrm>
          <a:off x="2175669" y="0"/>
          <a:ext cx="8964770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600" kern="1200" dirty="0"/>
            <a:t>Videns- og erfaringsdeling</a:t>
          </a:r>
        </a:p>
      </dsp:txBody>
      <dsp:txXfrm>
        <a:off x="2175669" y="0"/>
        <a:ext cx="4482385" cy="1305404"/>
      </dsp:txXfrm>
    </dsp:sp>
    <dsp:sp modelId="{EFCA35D6-B7EA-410C-9A13-F818DE86F188}">
      <dsp:nvSpPr>
        <dsp:cNvPr id="0" name=""/>
        <dsp:cNvSpPr/>
      </dsp:nvSpPr>
      <dsp:spPr>
        <a:xfrm>
          <a:off x="770621" y="1323703"/>
          <a:ext cx="2828366" cy="28283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E6F29-9A70-432B-922B-760B575D92C9}">
      <dsp:nvSpPr>
        <dsp:cNvPr id="0" name=""/>
        <dsp:cNvSpPr/>
      </dsp:nvSpPr>
      <dsp:spPr>
        <a:xfrm>
          <a:off x="2175669" y="1305404"/>
          <a:ext cx="8964770" cy="2828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600" kern="1200" dirty="0"/>
            <a:t>Medlemskendskab</a:t>
          </a:r>
        </a:p>
      </dsp:txBody>
      <dsp:txXfrm>
        <a:off x="2175669" y="1305404"/>
        <a:ext cx="4482385" cy="1305399"/>
      </dsp:txXfrm>
    </dsp:sp>
    <dsp:sp modelId="{F3807A8E-F9F5-4791-9837-086479D1A34F}">
      <dsp:nvSpPr>
        <dsp:cNvPr id="0" name=""/>
        <dsp:cNvSpPr/>
      </dsp:nvSpPr>
      <dsp:spPr>
        <a:xfrm>
          <a:off x="1522968" y="2610804"/>
          <a:ext cx="1305400" cy="13054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39F08-0970-4FA7-ADC9-BD1F983C03DA}">
      <dsp:nvSpPr>
        <dsp:cNvPr id="0" name=""/>
        <dsp:cNvSpPr/>
      </dsp:nvSpPr>
      <dsp:spPr>
        <a:xfrm>
          <a:off x="2175669" y="2610804"/>
          <a:ext cx="8964770" cy="130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600" kern="1200" dirty="0"/>
            <a:t>Klubpris</a:t>
          </a:r>
        </a:p>
      </dsp:txBody>
      <dsp:txXfrm>
        <a:off x="2175669" y="2610804"/>
        <a:ext cx="4482385" cy="1305400"/>
      </dsp:txXfrm>
    </dsp:sp>
    <dsp:sp modelId="{78C064B6-37A9-4F9C-88BE-834774529055}">
      <dsp:nvSpPr>
        <dsp:cNvPr id="0" name=""/>
        <dsp:cNvSpPr/>
      </dsp:nvSpPr>
      <dsp:spPr>
        <a:xfrm>
          <a:off x="6658054" y="0"/>
          <a:ext cx="4482385" cy="130540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1x Dagsmøde klynge kl. 10-16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2x klynge aftenmøder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1x national temadag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a-DK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Mødepligt for 2-4 personer/klub</a:t>
          </a:r>
        </a:p>
      </dsp:txBody>
      <dsp:txXfrm>
        <a:off x="6658054" y="0"/>
        <a:ext cx="4482385" cy="1305404"/>
      </dsp:txXfrm>
    </dsp:sp>
    <dsp:sp modelId="{DE50BF06-32BB-48B0-9D7C-94E7E2D95505}">
      <dsp:nvSpPr>
        <dsp:cNvPr id="0" name=""/>
        <dsp:cNvSpPr/>
      </dsp:nvSpPr>
      <dsp:spPr>
        <a:xfrm>
          <a:off x="6641693" y="1318445"/>
          <a:ext cx="4482385" cy="13053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0-punktsmåling </a:t>
          </a:r>
          <a:r>
            <a:rPr lang="da-DK" sz="1000" kern="1200" dirty="0" err="1"/>
            <a:t>incl</a:t>
          </a:r>
          <a:r>
            <a:rPr lang="da-DK" sz="1000" kern="1200" dirty="0"/>
            <a:t>. kommentarer kommenteret undersøgelsesresultat med bud på indsatsområder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Midtvejsmåling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Slutmåling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a-DK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Players 1st licensen kan i projektperioden benyttes til andre målgrupper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Klubben forventes at stille medlemsoplysninger til rådighed og motivere for svar </a:t>
          </a:r>
        </a:p>
      </dsp:txBody>
      <dsp:txXfrm>
        <a:off x="6641693" y="1318445"/>
        <a:ext cx="4482385" cy="1305399"/>
      </dsp:txXfrm>
    </dsp:sp>
    <dsp:sp modelId="{872354D1-BFE1-4CC7-8AF5-F8CAEF27A6CA}">
      <dsp:nvSpPr>
        <dsp:cNvPr id="0" name=""/>
        <dsp:cNvSpPr/>
      </dsp:nvSpPr>
      <dsp:spPr>
        <a:xfrm>
          <a:off x="6658054" y="2610804"/>
          <a:ext cx="4482385" cy="13054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2.500kr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000" kern="1200" dirty="0"/>
            <a:t>Transport udgifter til og fra projektets møder</a:t>
          </a:r>
        </a:p>
      </dsp:txBody>
      <dsp:txXfrm>
        <a:off x="6658054" y="2610804"/>
        <a:ext cx="4482385" cy="1305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90CAD-BC20-43BF-9FA4-E23AA38F7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DAA6BBC-BC67-4E88-AB49-3F5F3CD52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49365AC-E869-44AC-BA4B-B13C3B37B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9030F4F-8011-4D7C-8585-1FFB741C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510938-CD9B-4521-8271-F5DF768C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74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76A07-EE45-408D-B6E7-2D2F4A142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BFE096D-94B0-461B-B6C0-0203EF9AA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7407F0F-9AC7-4912-8CAB-734688CF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F333614-9C92-406C-9CF7-D1E67F263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FB6EF2-1B2C-4D3A-9B8B-49ADDEE11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034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3562167-833C-457C-B92F-98756D1248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797D2BF-5EF4-4C43-9896-C14F8E991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4FD8C6F-8099-4553-ABB0-A884FD5DC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20AD07-72FF-4465-88D3-2CA14E70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42AD98E-2917-445B-92A7-6FD09DF3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957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42D2B-1D92-49B3-8E42-25C398171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8A4964-FF6D-4D93-B5E2-EB9D6F1CC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AC0F6E1-FD53-473E-B9AC-BA08B6DA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BF299EA-5FD2-4F86-9496-10AFA95D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49100CA-D152-4204-B5BE-B6E25414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593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59713-2EDA-470E-AFE2-C7298C329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40B7C35-5F51-4D3D-ACB6-6D3D6A9CE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FEBD5B-FB0A-48D8-9CE0-725C2ABB2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5B0EF8B-F10E-4EC3-AAAE-9541A4ACD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C7E506-06F1-41C7-AF78-EC651487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838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558C0-8F4E-4DB0-B1AC-3C16A2C5E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1453BCF-7321-400E-8621-A3AEE3604F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73CE0E0-DBD3-4344-990F-C03B2D8E9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6F586B6-CE2C-44AA-9F83-FB222C3E8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F964592-FD4E-4D8F-A570-EF0DEE02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9CA0D66-B58F-43A9-A8E3-722E2E157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634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439B2-E112-4CCA-967E-255916E1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2740D85-63D0-4A14-9D14-8A83C26AF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C269121-BF27-47DE-8B2E-C9F307DEE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1C945D4-54FF-40A5-BAC1-519CDBD4F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2E27B0F-C11B-44E2-BB14-277B647C19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0032FF16-CEE1-4FEC-8480-BABBA917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7D22AD0-65BA-41C8-8667-55FAD039D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D2D6963-625C-4021-88C5-AF05908D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75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8A51D-33E9-4E6E-9C7D-27AD7418F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B856B0E-7F22-4E33-A00B-ED10CA11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9DA119C-24C0-41AF-B278-56EB7B31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82BD3D3-939D-40E3-BA19-8AEB2A8B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427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29FC6FB7-1AB1-420C-88ED-46562DA94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063BF6D-7B34-46E3-A9F2-0E2731D9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B5435C7-64AC-400A-9DD0-83BFF3CC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006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BF08A-2850-470E-B24F-A681B98D9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25EA6A3-5365-40ED-BFDC-8BCD4B620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2AB0FB5-AC8D-40F7-8058-95B78F177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553AE11-E3BC-4E90-AD31-CCD84443F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AF7BFF1-FC08-473D-9FC7-8926979E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E620DEF-6545-40FD-8E55-5154553E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538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86843A-9C40-4AA4-B503-DBAA5F990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95843D-3327-4157-B8A0-49CA84BBDD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633EF4A-F147-4601-8CC3-BFF36FFCA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CA4E46B-18AF-4FCE-B068-6AC6D5F7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8F58E5-A5AA-40F3-9FF8-10AA464B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150F75A-0A1F-4BB4-89E9-F2AAED7E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95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A95E0ED-3409-4998-AB00-5403E961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F438269-9001-4CD4-97EB-6FA0D9B6E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DECE197-B411-49F6-AD8A-41AE00A2D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A279-10FF-49A0-B0F4-A064A14010DE}" type="datetimeFigureOut">
              <a:rPr lang="da-DK" smtClean="0"/>
              <a:t>06-06-2019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BA000CD-CC35-48B8-B50F-21A9100CC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326BD9E-F2F9-4173-B71E-38BF7DC3B5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A63A1-0FDA-47E9-812E-53D5575A3D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799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llipse 44">
            <a:extLst>
              <a:ext uri="{FF2B5EF4-FFF2-40B4-BE49-F238E27FC236}">
                <a16:creationId xmlns:a16="http://schemas.microsoft.com/office/drawing/2014/main" id="{E6429275-3083-4A00-8DED-AB8468EFB0ED}"/>
              </a:ext>
            </a:extLst>
          </p:cNvPr>
          <p:cNvSpPr/>
          <p:nvPr/>
        </p:nvSpPr>
        <p:spPr>
          <a:xfrm>
            <a:off x="1390856" y="5516390"/>
            <a:ext cx="914400" cy="914400"/>
          </a:xfrm>
          <a:prstGeom prst="ellipse">
            <a:avLst/>
          </a:prstGeom>
          <a:solidFill>
            <a:srgbClr val="FFD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2021</a:t>
            </a:r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32E4A5C7-EF45-499D-9C5C-0F0F859C2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7006441">
            <a:off x="520681" y="1477612"/>
            <a:ext cx="2857500" cy="28575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087DDBB-FB71-4088-BB2A-EF428C97E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41" y="247523"/>
            <a:ext cx="5063275" cy="668147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/>
              <a:t>Gode Fodboldmiljøer for piger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FA9862D-BE20-4FAF-9077-E531C6739B26}"/>
              </a:ext>
            </a:extLst>
          </p:cNvPr>
          <p:cNvSpPr/>
          <p:nvPr/>
        </p:nvSpPr>
        <p:spPr>
          <a:xfrm>
            <a:off x="1486142" y="2455829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2019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C612C49-FE7E-4544-A551-996D07798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567399">
            <a:off x="2252666" y="3462110"/>
            <a:ext cx="3067601" cy="3083779"/>
          </a:xfrm>
          <a:prstGeom prst="ellipse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6E39BAE6-9896-4B0C-A62F-FBB6E240E8ED}"/>
              </a:ext>
            </a:extLst>
          </p:cNvPr>
          <p:cNvSpPr/>
          <p:nvPr/>
        </p:nvSpPr>
        <p:spPr>
          <a:xfrm>
            <a:off x="3324127" y="4488384"/>
            <a:ext cx="914400" cy="914400"/>
          </a:xfrm>
          <a:prstGeom prst="ellipse">
            <a:avLst/>
          </a:prstGeom>
          <a:solidFill>
            <a:srgbClr val="E664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2020</a:t>
            </a:r>
          </a:p>
        </p:txBody>
      </p:sp>
      <p:sp>
        <p:nvSpPr>
          <p:cNvPr id="17" name="Ligebenet trekant 16">
            <a:extLst>
              <a:ext uri="{FF2B5EF4-FFF2-40B4-BE49-F238E27FC236}">
                <a16:creationId xmlns:a16="http://schemas.microsoft.com/office/drawing/2014/main" id="{1501282E-FFB6-4508-9947-DA5CF30BC4EE}"/>
              </a:ext>
            </a:extLst>
          </p:cNvPr>
          <p:cNvSpPr/>
          <p:nvPr/>
        </p:nvSpPr>
        <p:spPr>
          <a:xfrm rot="2691764">
            <a:off x="2419117" y="5652422"/>
            <a:ext cx="544848" cy="8909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Ligebenet trekant 17">
            <a:extLst>
              <a:ext uri="{FF2B5EF4-FFF2-40B4-BE49-F238E27FC236}">
                <a16:creationId xmlns:a16="http://schemas.microsoft.com/office/drawing/2014/main" id="{AB150DCC-637D-45A5-9CF2-FE4160BDEF3E}"/>
              </a:ext>
            </a:extLst>
          </p:cNvPr>
          <p:cNvSpPr/>
          <p:nvPr/>
        </p:nvSpPr>
        <p:spPr>
          <a:xfrm rot="13652655">
            <a:off x="4736408" y="3588837"/>
            <a:ext cx="552029" cy="814869"/>
          </a:xfrm>
          <a:prstGeom prst="triangle">
            <a:avLst>
              <a:gd name="adj" fmla="val 497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Ligebenet trekant 18">
            <a:extLst>
              <a:ext uri="{FF2B5EF4-FFF2-40B4-BE49-F238E27FC236}">
                <a16:creationId xmlns:a16="http://schemas.microsoft.com/office/drawing/2014/main" id="{EFC9C136-7137-4C3C-A7AE-D2499751709B}"/>
              </a:ext>
            </a:extLst>
          </p:cNvPr>
          <p:cNvSpPr/>
          <p:nvPr/>
        </p:nvSpPr>
        <p:spPr>
          <a:xfrm rot="9610536">
            <a:off x="1216716" y="1105343"/>
            <a:ext cx="538851" cy="87561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1BA0366-45B7-4DDB-AC5C-98206DCC4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067309"/>
              </p:ext>
            </p:extLst>
          </p:nvPr>
        </p:nvGraphicFramePr>
        <p:xfrm>
          <a:off x="5456098" y="0"/>
          <a:ext cx="6668846" cy="6872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036">
                  <a:extLst>
                    <a:ext uri="{9D8B030D-6E8A-4147-A177-3AD203B41FA5}">
                      <a16:colId xmlns:a16="http://schemas.microsoft.com/office/drawing/2014/main" val="746214675"/>
                    </a:ext>
                  </a:extLst>
                </a:gridCol>
                <a:gridCol w="5176810">
                  <a:extLst>
                    <a:ext uri="{9D8B030D-6E8A-4147-A177-3AD203B41FA5}">
                      <a16:colId xmlns:a16="http://schemas.microsoft.com/office/drawing/2014/main" val="2146719542"/>
                    </a:ext>
                  </a:extLst>
                </a:gridCol>
              </a:tblGrid>
              <a:tr h="1067203">
                <a:tc>
                  <a:txBody>
                    <a:bodyPr/>
                    <a:lstStyle/>
                    <a:p>
                      <a:r>
                        <a:rPr lang="da-DK" dirty="0"/>
                        <a:t>Målgruppe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Klubber der strategisk, engageret og afprøvende ønsker at arbejde for en stærkere og længerevarende fodbold- og klub tilknytning for piger i alderen 12-18 år (U13+)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583009"/>
                  </a:ext>
                </a:extLst>
              </a:tr>
              <a:tr h="1067203">
                <a:tc>
                  <a:txBody>
                    <a:bodyPr/>
                    <a:lstStyle/>
                    <a:p>
                      <a:r>
                        <a:rPr lang="da-DK" dirty="0"/>
                        <a:t>Organisering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24 klubber fordelt på formentligt 4 geografiske klynger, der via videns- og erfaringsdeling og med opbakning fra DBU Bredde og CUR støtter hinanden i forhold til målsætningen.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678233"/>
                  </a:ext>
                </a:extLst>
              </a:tr>
              <a:tr h="380425">
                <a:tc>
                  <a:txBody>
                    <a:bodyPr/>
                    <a:lstStyle/>
                    <a:p>
                      <a:r>
                        <a:rPr lang="da-DK" dirty="0"/>
                        <a:t>Pris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2.500kr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329013"/>
                  </a:ext>
                </a:extLst>
              </a:tr>
              <a:tr h="1359983">
                <a:tc>
                  <a:txBody>
                    <a:bodyPr/>
                    <a:lstStyle/>
                    <a:p>
                      <a:endParaRPr lang="da-DK" dirty="0"/>
                    </a:p>
                    <a:p>
                      <a:endParaRPr lang="da-DK" dirty="0"/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Trivsels- og medlemsundersøgelser: </a:t>
                      </a:r>
                      <a:r>
                        <a:rPr lang="da-DK" dirty="0"/>
                        <a:t>De klubber, der deltager i projektet får licens til </a:t>
                      </a:r>
                      <a:r>
                        <a:rPr lang="da-DK" dirty="0" err="1"/>
                        <a:t>Playerst</a:t>
                      </a:r>
                      <a:r>
                        <a:rPr lang="da-DK" dirty="0"/>
                        <a:t> 1st som i projektet benyttes til en 0-punkts-, midtvejs- samt en slutmåling på trivsel- og medlemstilfredshed blandt klubbens pigespillere.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777848"/>
                  </a:ext>
                </a:extLst>
              </a:tr>
              <a:tr h="1990986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Videns- og erfaringsudveksling: </a:t>
                      </a:r>
                      <a:r>
                        <a:rPr lang="da-DK" dirty="0"/>
                        <a:t>Et vigtigt element i processen mod en stærkere fastholdelse er at videns udveksle og skabe netværk. I projektet mødes klubberne 4 gange. 3 gange i de små lokale netværk og fjerde og sidste gang på national plan og hvis det er muligt meget gerne på Fodboldens Kongres, hvor erfaringer kan deles med mange.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198023"/>
                  </a:ext>
                </a:extLst>
              </a:tr>
              <a:tr h="6264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Arbejdsperiode:</a:t>
                      </a:r>
                      <a:r>
                        <a:rPr lang="da-DK" dirty="0"/>
                        <a:t> Handling i klubberne og udført af klubberne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255440"/>
                  </a:ext>
                </a:extLst>
              </a:tr>
            </a:tbl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AB8F3E12-0579-4311-BD3D-2F655732D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052908">
            <a:off x="5807404" y="3095068"/>
            <a:ext cx="634039" cy="883997"/>
          </a:xfrm>
          <a:prstGeom prst="rect">
            <a:avLst/>
          </a:prstGeom>
        </p:spPr>
      </p:pic>
      <p:pic>
        <p:nvPicPr>
          <p:cNvPr id="10" name="Grafik 9" descr="Tak">
            <a:extLst>
              <a:ext uri="{FF2B5EF4-FFF2-40B4-BE49-F238E27FC236}">
                <a16:creationId xmlns:a16="http://schemas.microsoft.com/office/drawing/2014/main" id="{6D78E1E3-7B37-43E2-95F5-567E9A2EAD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54072" y="5441438"/>
            <a:ext cx="502368" cy="502368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BC24C96-B358-4804-BEAD-E715725976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2643" y="4321145"/>
            <a:ext cx="506012" cy="499915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ADE93BBD-6715-4976-878A-AD07C657B7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8091" y="4814466"/>
            <a:ext cx="340964" cy="336856"/>
          </a:xfrm>
          <a:prstGeom prst="rect">
            <a:avLst/>
          </a:prstGeom>
        </p:spPr>
      </p:pic>
      <p:pic>
        <p:nvPicPr>
          <p:cNvPr id="21" name="Billede 20">
            <a:extLst>
              <a:ext uri="{FF2B5EF4-FFF2-40B4-BE49-F238E27FC236}">
                <a16:creationId xmlns:a16="http://schemas.microsoft.com/office/drawing/2014/main" id="{CE1FBE1C-4AFA-4C65-B540-A3E5BCD47B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9917" y="4824214"/>
            <a:ext cx="381300" cy="376706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AE4D9653-23CF-4C5D-B857-838113E394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295623">
            <a:off x="5943631" y="5166811"/>
            <a:ext cx="506012" cy="499915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8703E534-D4DA-4FDC-82A8-3CA21273BD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4303" y="5360145"/>
            <a:ext cx="381300" cy="376706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686EC28C-BACD-49C0-B400-652C116C76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1921" y="3798142"/>
            <a:ext cx="377985" cy="371888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5851E742-B366-4F7B-B9C1-42D8BE2F2B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4789" y="1423934"/>
            <a:ext cx="506012" cy="499915"/>
          </a:xfrm>
          <a:prstGeom prst="rect">
            <a:avLst/>
          </a:prstGeom>
        </p:spPr>
      </p:pic>
      <p:pic>
        <p:nvPicPr>
          <p:cNvPr id="30" name="Grafik 29" descr="Tandhjul">
            <a:extLst>
              <a:ext uri="{FF2B5EF4-FFF2-40B4-BE49-F238E27FC236}">
                <a16:creationId xmlns:a16="http://schemas.microsoft.com/office/drawing/2014/main" id="{57435959-F1FD-4DAF-AA54-C015993354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87853">
            <a:off x="6004166" y="6314770"/>
            <a:ext cx="381300" cy="3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6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6950D2-999B-44FE-8496-5420E8EC4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Gode Fodboldmiljøer for piger</a:t>
            </a:r>
            <a:br>
              <a:rPr lang="da-DK" dirty="0"/>
            </a:br>
            <a:r>
              <a:rPr lang="da-DK" dirty="0"/>
              <a:t>Forventningsafstemning klub &amp; projekt</a:t>
            </a:r>
          </a:p>
        </p:txBody>
      </p:sp>
      <p:graphicFrame>
        <p:nvGraphicFramePr>
          <p:cNvPr id="6" name="Pladsholder til indhold 5">
            <a:extLst>
              <a:ext uri="{FF2B5EF4-FFF2-40B4-BE49-F238E27FC236}">
                <a16:creationId xmlns:a16="http://schemas.microsoft.com/office/drawing/2014/main" id="{2B56CBE1-4768-483F-AFF9-4E81611E91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342756"/>
              </p:ext>
            </p:extLst>
          </p:nvPr>
        </p:nvGraphicFramePr>
        <p:xfrm>
          <a:off x="838200" y="1825625"/>
          <a:ext cx="1114044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144A03D0-03AC-4804-8154-2B4EB5B38F4F}"/>
              </a:ext>
            </a:extLst>
          </p:cNvPr>
          <p:cNvSpPr txBox="1"/>
          <p:nvPr/>
        </p:nvSpPr>
        <p:spPr>
          <a:xfrm>
            <a:off x="1581912" y="3816628"/>
            <a:ext cx="1527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Piger 12-18 år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762AC43-C24F-425E-BB17-30B7CE0560C3}"/>
              </a:ext>
            </a:extLst>
          </p:cNvPr>
          <p:cNvSpPr txBox="1"/>
          <p:nvPr/>
        </p:nvSpPr>
        <p:spPr>
          <a:xfrm>
            <a:off x="213360" y="2043549"/>
            <a:ext cx="27710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Andre klubber</a:t>
            </a:r>
          </a:p>
          <a:p>
            <a:r>
              <a:rPr lang="da-DK" dirty="0"/>
              <a:t>DBU Bredde pigeansvarlige</a:t>
            </a:r>
          </a:p>
          <a:p>
            <a:r>
              <a:rPr lang="da-DK" dirty="0"/>
              <a:t>CUR ved Søren Østergaard</a:t>
            </a:r>
          </a:p>
        </p:txBody>
      </p:sp>
    </p:spTree>
    <p:extLst>
      <p:ext uri="{BB962C8B-B14F-4D97-AF65-F5344CB8AC3E}">
        <p14:creationId xmlns:p14="http://schemas.microsoft.com/office/powerpoint/2010/main" val="420550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12C1F-CC44-4C93-9F19-AE4321E51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31353"/>
            <a:ext cx="10515600" cy="1641512"/>
          </a:xfrm>
        </p:spPr>
        <p:txBody>
          <a:bodyPr/>
          <a:lstStyle/>
          <a:p>
            <a:pPr algn="ctr"/>
            <a:r>
              <a:rPr lang="da-DK" dirty="0"/>
              <a:t>Gode Fodboldmiljøer for piger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0F4B81FE-2ACC-4FAB-A2B8-13CCEC8EFE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075888"/>
              </p:ext>
            </p:extLst>
          </p:nvPr>
        </p:nvGraphicFramePr>
        <p:xfrm>
          <a:off x="374572" y="914400"/>
          <a:ext cx="11534664" cy="6059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404">
                  <a:extLst>
                    <a:ext uri="{9D8B030D-6E8A-4147-A177-3AD203B41FA5}">
                      <a16:colId xmlns:a16="http://schemas.microsoft.com/office/drawing/2014/main" val="1959759202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276419513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698777541"/>
                    </a:ext>
                  </a:extLst>
                </a:gridCol>
                <a:gridCol w="3569908">
                  <a:extLst>
                    <a:ext uri="{9D8B030D-6E8A-4147-A177-3AD203B41FA5}">
                      <a16:colId xmlns:a16="http://schemas.microsoft.com/office/drawing/2014/main" val="1230143703"/>
                    </a:ext>
                  </a:extLst>
                </a:gridCol>
              </a:tblGrid>
              <a:tr h="2606040">
                <a:tc>
                  <a:txBody>
                    <a:bodyPr/>
                    <a:lstStyle/>
                    <a:p>
                      <a:r>
                        <a:rPr lang="da-DK" dirty="0"/>
                        <a:t>Dagsmøde – klynge </a:t>
                      </a:r>
                    </a:p>
                    <a:p>
                      <a:r>
                        <a:rPr lang="da-DK" dirty="0"/>
                        <a:t>Tidsrum Kl. 10-16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Afsatte datoer til 4 klynger</a:t>
                      </a:r>
                    </a:p>
                    <a:p>
                      <a:r>
                        <a:rPr lang="da-DK" dirty="0"/>
                        <a:t>31. August</a:t>
                      </a:r>
                    </a:p>
                    <a:p>
                      <a:r>
                        <a:rPr lang="da-DK" dirty="0"/>
                        <a:t>1. September </a:t>
                      </a:r>
                    </a:p>
                    <a:p>
                      <a:r>
                        <a:rPr lang="da-DK" dirty="0"/>
                        <a:t>8. September</a:t>
                      </a:r>
                    </a:p>
                    <a:p>
                      <a:r>
                        <a:rPr lang="da-DK" dirty="0"/>
                        <a:t>15.  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Klyngemøde </a:t>
                      </a:r>
                    </a:p>
                    <a:p>
                      <a:r>
                        <a:rPr lang="da-DK" dirty="0"/>
                        <a:t>Tidsrum kl. 18-21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Dato aftales på første dagsmøde i klyngen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Klyngemøde</a:t>
                      </a:r>
                    </a:p>
                    <a:p>
                      <a:r>
                        <a:rPr lang="da-DK" dirty="0"/>
                        <a:t>Tidsrum kl. 18-21</a:t>
                      </a:r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Dato aftales på første dagsmøde i klyngen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National samling/temadag</a:t>
                      </a:r>
                    </a:p>
                    <a:p>
                      <a:endParaRPr lang="da-DK" dirty="0"/>
                    </a:p>
                    <a:p>
                      <a:endParaRPr lang="da-DK" dirty="0"/>
                    </a:p>
                    <a:p>
                      <a:r>
                        <a:rPr lang="da-DK" dirty="0"/>
                        <a:t>Der er et stort ønske om, at et spor på Fodboldens Kongres i 2021 kan danne rammen om den nationale samling. Så projektets erfaringer kan deles med andre klubber. Hvorvidt dette er muligt vides endnu ikke.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981638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da-DK" dirty="0"/>
                        <a:t>Mødeindhold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a-DK" dirty="0"/>
                        <a:t>Mødeindhold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da-DK" dirty="0"/>
                        <a:t>Mødeindhold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069745"/>
                  </a:ext>
                </a:extLst>
              </a:tr>
              <a:tr h="2758624">
                <a:tc>
                  <a:txBody>
                    <a:bodyPr/>
                    <a:lstStyle/>
                    <a:p>
                      <a:r>
                        <a:rPr lang="da-DK" b="1" dirty="0"/>
                        <a:t>De deltagende klubber introduceres til: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Aktuelle trends i pigekulturen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De redskaber, der er udviklet i forbindelse med Gode Idrætsmiljøer for piger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Resultatet af klubmålinger, der diskuteres med de øvrige klubber </a:t>
                      </a:r>
                      <a:r>
                        <a:rPr lang="da-DK"/>
                        <a:t>og CUR/Søren </a:t>
                      </a:r>
                      <a:r>
                        <a:rPr lang="da-DK" dirty="0"/>
                        <a:t>Østergaard, der facilitere dagen.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a-DK" dirty="0"/>
                        <a:t>Fokus på temaer, der er relevante i forhold til klubbernes valg af indsatsområde og handlinger.  </a:t>
                      </a:r>
                    </a:p>
                    <a:p>
                      <a:endParaRPr lang="da-DK" dirty="0"/>
                    </a:p>
                    <a:p>
                      <a:r>
                        <a:rPr lang="da-DK" b="1" dirty="0"/>
                        <a:t>Eksempelvis:</a:t>
                      </a:r>
                    </a:p>
                    <a:p>
                      <a:r>
                        <a:rPr lang="da-DK" dirty="0"/>
                        <a:t>Fodboldens transferværdi til andre områder i pigernes liv</a:t>
                      </a:r>
                    </a:p>
                    <a:p>
                      <a:r>
                        <a:rPr lang="da-DK" dirty="0"/>
                        <a:t>Selektion</a:t>
                      </a:r>
                    </a:p>
                    <a:p>
                      <a:r>
                        <a:rPr lang="da-DK" dirty="0"/>
                        <a:t>Den gode ungdomstræner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Indhold: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Videns- og erfaringsdeling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Opsamling på klubprojekter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Best practice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dirty="0"/>
                        <a:t>Anden inspiration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189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916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439</Words>
  <Application>Microsoft Office PowerPoint</Application>
  <PresentationFormat>Widescreen</PresentationFormat>
  <Paragraphs>72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Gode Fodboldmiljøer for piger</vt:lpstr>
      <vt:lpstr>Gode Fodboldmiljøer for piger Forventningsafstemning klub &amp; projekt</vt:lpstr>
      <vt:lpstr>Gode Fodboldmiljøer for piger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Annette Ravnborg Winkler Westermann - DBU Bredde</dc:creator>
  <cp:lastModifiedBy>Annette Ravnborg Winkler Westermann - DBU Bredde</cp:lastModifiedBy>
  <cp:revision>6</cp:revision>
  <dcterms:created xsi:type="dcterms:W3CDTF">2019-05-13T14:20:29Z</dcterms:created>
  <dcterms:modified xsi:type="dcterms:W3CDTF">2019-06-06T10:51:19Z</dcterms:modified>
</cp:coreProperties>
</file>