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/>
    <p:restoredTop sz="94513"/>
  </p:normalViewPr>
  <p:slideViewPr>
    <p:cSldViewPr snapToGrid="0" snapToObjects="1">
      <p:cViewPr varScale="1">
        <p:scale>
          <a:sx n="63" d="100"/>
          <a:sy n="63" d="100"/>
        </p:scale>
        <p:origin x="75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1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45BC-1030-4047-B664-03964721586F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1F5C-47EE-6E4C-AA32-4E9903E35080}" type="datetimeFigureOut">
              <a:rPr lang="da-DK" smtClean="0"/>
              <a:t>18-03-2019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0995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BD07B-A098-6847-8668-8EF68CDA42B5}" type="datetimeFigureOut">
              <a:rPr lang="da-DK" smtClean="0"/>
              <a:t>18-03-2019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9523F-7FB9-914F-B621-F00C2B96B0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584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523F-7FB9-914F-B621-F00C2B96B0A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89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523F-7FB9-914F-B621-F00C2B96B0A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02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523F-7FB9-914F-B621-F00C2B96B0A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700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523F-7FB9-914F-B621-F00C2B96B0A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616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523F-7FB9-914F-B621-F00C2B96B0A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99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926763"/>
            <a:ext cx="8000010" cy="526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 dirty="0"/>
              <a:t>LOREM IPSUM</a:t>
            </a:r>
            <a:br>
              <a:rPr lang="da-DK" dirty="0"/>
            </a:br>
            <a:r>
              <a:rPr lang="da-DK" dirty="0"/>
              <a:t>DOLOR SI AMET</a:t>
            </a:r>
          </a:p>
        </p:txBody>
      </p:sp>
      <p:sp>
        <p:nvSpPr>
          <p:cNvPr id="1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21164"/>
            <a:ext cx="8000010" cy="280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dirty="0"/>
              <a:t>DOLOR SI AMET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54" y="6075538"/>
            <a:ext cx="1437640" cy="39802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603" y="1578429"/>
            <a:ext cx="1812232" cy="796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/>
          <p:cNvSpPr/>
          <p:nvPr userDrawn="1"/>
        </p:nvSpPr>
        <p:spPr>
          <a:xfrm>
            <a:off x="5834743" y="0"/>
            <a:ext cx="6357257" cy="60755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487" y="6181400"/>
            <a:ext cx="1089026" cy="29216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394" y="4746172"/>
            <a:ext cx="1903004" cy="2242458"/>
          </a:xfrm>
          <a:prstGeom prst="rect">
            <a:avLst/>
          </a:prstGeom>
        </p:spPr>
      </p:pic>
      <p:sp>
        <p:nvSpPr>
          <p:cNvPr id="10" name="Tekstfelt 9"/>
          <p:cNvSpPr txBox="1"/>
          <p:nvPr userDrawn="1"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926763"/>
            <a:ext cx="8000010" cy="526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 dirty="0"/>
              <a:t>LOREM IPSUM</a:t>
            </a:r>
            <a:br>
              <a:rPr lang="da-DK" dirty="0"/>
            </a:br>
            <a:r>
              <a:rPr lang="da-DK" dirty="0"/>
              <a:t>DOLOR SI AMET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21164"/>
            <a:ext cx="8000010" cy="280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a-DK" dirty="0"/>
              <a:t>DOLOR SI AMET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811" y="5403105"/>
            <a:ext cx="1373306" cy="108234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0" y="6210958"/>
            <a:ext cx="1463634" cy="572726"/>
          </a:xfrm>
          <a:prstGeom prst="rect">
            <a:avLst/>
          </a:prstGeom>
        </p:spPr>
      </p:pic>
      <p:sp>
        <p:nvSpPr>
          <p:cNvPr id="12" name="Tekstfelt 11"/>
          <p:cNvSpPr txBox="1"/>
          <p:nvPr userDrawn="1"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0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0"/>
            <a:ext cx="12090399" cy="6858001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9709" y="6162326"/>
            <a:ext cx="497294" cy="206629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D12D5F0-7BF3-524C-BFE7-356EAEF04FA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Rektangel 4"/>
          <p:cNvSpPr/>
          <p:nvPr userDrawn="1"/>
        </p:nvSpPr>
        <p:spPr>
          <a:xfrm>
            <a:off x="5798916" y="-127322"/>
            <a:ext cx="6250330" cy="638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6" name="Tekstfelt 5"/>
          <p:cNvSpPr txBox="1"/>
          <p:nvPr userDrawn="1"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9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9709" y="6162326"/>
            <a:ext cx="497294" cy="206629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D12D5F0-7BF3-524C-BFE7-356EAEF04FA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6" name="Tekstfelt 5"/>
          <p:cNvSpPr txBox="1"/>
          <p:nvPr userDrawn="1"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9709" y="6162326"/>
            <a:ext cx="497294" cy="206629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D12D5F0-7BF3-524C-BFE7-356EAEF04FA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5" name="Tekstfelt 4"/>
          <p:cNvSpPr txBox="1"/>
          <p:nvPr userDrawn="1"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da-D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t>‹nr.›</a:t>
            </a:fld>
            <a:endParaRPr lang="da-DK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8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649" r:id="rId12"/>
    <p:sldLayoutId id="214748375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sz="3200" dirty="0"/>
              <a:t>VELKOMMEN TIL</a:t>
            </a:r>
            <a:br>
              <a:rPr lang="da-DK" sz="3200" dirty="0"/>
            </a:br>
            <a:r>
              <a:rPr lang="da-DK" sz="3200" dirty="0"/>
              <a:t>TRIVSELSDAG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41866" y="224884"/>
            <a:ext cx="1862667" cy="37342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 dirty="0"/>
              <a:t>Indskoling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1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004"/>
            <a:ext cx="12192000" cy="6858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94547" y="4000975"/>
            <a:ext cx="9734786" cy="15272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2C &amp; 2D:</a:t>
            </a:r>
            <a:br>
              <a:rPr lang="da-DK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da-DK" sz="28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28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‘ROSEMAKKERFANGE’ &amp; ‘ROSEMAKKER PAR-BOLD’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840345" y="2377559"/>
            <a:ext cx="51716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KOST</a:t>
            </a:r>
          </a:p>
        </p:txBody>
      </p:sp>
      <p:sp>
        <p:nvSpPr>
          <p:cNvPr id="3" name="Rektangel 2"/>
          <p:cNvSpPr/>
          <p:nvPr/>
        </p:nvSpPr>
        <p:spPr>
          <a:xfrm>
            <a:off x="840345" y="815459"/>
            <a:ext cx="457208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FRO-</a:t>
            </a:r>
          </a:p>
        </p:txBody>
      </p:sp>
      <p:sp>
        <p:nvSpPr>
          <p:cNvPr id="4" name="Undertitel 2"/>
          <p:cNvSpPr txBox="1">
            <a:spLocks/>
          </p:cNvSpPr>
          <p:nvPr/>
        </p:nvSpPr>
        <p:spPr>
          <a:xfrm>
            <a:off x="926070" y="4402318"/>
            <a:ext cx="8000010" cy="2806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Husk at sørg godt for din rosemakker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34503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1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733066" y="474181"/>
            <a:ext cx="8429984" cy="293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Modul 3: Sammenhold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33063" y="1241441"/>
            <a:ext cx="5520981" cy="4403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1042988">
              <a:lnSpc>
                <a:spcPct val="150000"/>
              </a:lnSpc>
              <a:spcBef>
                <a:spcPct val="50000"/>
              </a:spcBef>
            </a:pPr>
            <a: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3A: </a:t>
            </a:r>
            <a:b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‘SITUATIONSANALYSE - HVAD </a:t>
            </a:r>
            <a:b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VILLE DU GØRE?’ </a:t>
            </a:r>
            <a:b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3B:</a:t>
            </a:r>
            <a:b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‘KROPPEN SOM FORM - VI SKAL ARBEJDE SAMMEN FOR AT LYKKES’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3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733066" y="3725943"/>
            <a:ext cx="8429984" cy="7442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AFRUNDING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733066" y="4098069"/>
            <a:ext cx="4086584" cy="1483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har vi lavet i dag?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Det er vigtigt at have det godt, og fortælle </a:t>
            </a:r>
            <a:b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hvordan man har det.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Det er vigtigt at gøre noget der gør en glad.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819650" y="4094187"/>
            <a:ext cx="5457814" cy="1406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35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 dig i at lytte og vær gode til at tale en ad gangen.</a:t>
            </a:r>
          </a:p>
          <a:p>
            <a:pPr marL="35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 skal huske at vi alle sammen er forskellige.</a:t>
            </a:r>
          </a:p>
          <a:p>
            <a:pPr marL="35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taler både med ord og kropssprog.</a:t>
            </a:r>
          </a:p>
          <a:p>
            <a:pPr marL="35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Ros er vigtigt – hvem vil du rose i aften når du kommer hjem?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6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368852" y="6301006"/>
            <a:ext cx="497294" cy="206629"/>
          </a:xfrm>
        </p:spPr>
        <p:txBody>
          <a:bodyPr/>
          <a:lstStyle/>
          <a:p>
            <a:fld id="{4D12D5F0-7BF3-524C-BFE7-356EAEF04FA0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26533" y="546769"/>
            <a:ext cx="7026343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da-DK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762000" y="985172"/>
            <a:ext cx="488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a-DK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da-DK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26533" y="576096"/>
            <a:ext cx="7026343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ER TRIVSEL?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24" y="1226229"/>
            <a:ext cx="4869114" cy="471158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7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362643" y="6301006"/>
            <a:ext cx="497294" cy="206629"/>
          </a:xfrm>
        </p:spPr>
        <p:txBody>
          <a:bodyPr/>
          <a:lstStyle/>
          <a:p>
            <a:fld id="{4D12D5F0-7BF3-524C-BFE7-356EAEF04FA0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26533" y="546769"/>
            <a:ext cx="7026343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da-DK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762000" y="985172"/>
            <a:ext cx="488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a-DK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da-DK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26533" y="544838"/>
            <a:ext cx="7026343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GØR DIG GLAD?</a:t>
            </a: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37" y="1084197"/>
            <a:ext cx="5026369" cy="492044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0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626533" y="519904"/>
            <a:ext cx="5559777" cy="676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HVORDAN HAR VI DET I KLASSEN?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" y="1196497"/>
            <a:ext cx="4849038" cy="4746952"/>
          </a:xfrm>
          <a:prstGeom prst="rect">
            <a:avLst/>
          </a:prstGeom>
        </p:spPr>
      </p:pic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34503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733066" y="3755046"/>
            <a:ext cx="5436915" cy="7442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 ER ALLE SAMMEN FORSKELLIGE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33066" y="4127171"/>
            <a:ext cx="3874445" cy="1720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Giv plads til hinandens forskellighed.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Lyt til hinanden og prøv at forstå.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Tal pænt og tydeligt – hvis den anden ikke forstår, så tag det helt roligt, og prøv at forklar det igen, måske med nogle andre ord.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038736" y="4127171"/>
            <a:ext cx="3874445" cy="1406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Din krop siger mere end ord!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Læg mærke til hinanden.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Spørg ind til hinanden.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Ros hinanden.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endParaRPr lang="da-DK" sz="12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5" name="Picture 4" descr="Børn slide 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847" y="142537"/>
            <a:ext cx="5404939" cy="3215674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4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733066" y="3755046"/>
            <a:ext cx="5436915" cy="7442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ROSEMAKKERE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733066" y="4127170"/>
            <a:ext cx="3874445" cy="1991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og to sammen (Din lærer vælger)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Samarbejde gennem dagen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Pas ekstra på hinanden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Vær opmærksom på hinanden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Lav øvelser sammen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622446" y="3771900"/>
            <a:ext cx="6329175" cy="1920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180000">
              <a:lnSpc>
                <a:spcPct val="200000"/>
              </a:lnSpc>
            </a:pPr>
            <a:r>
              <a:rPr lang="da-D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NÅR DU ROSER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Vær specifik. Fortæl præcis hvad han/hun gjorde godt, og hvordan det fik dig til at føle.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Hav øjenkontakt med den du roser.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Mén det du siger.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533400" y="3771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5" name="Picture 4" descr="Godt gået slide 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665" y="116638"/>
            <a:ext cx="4926391" cy="3276050"/>
          </a:xfrm>
          <a:prstGeom prst="rect">
            <a:avLst/>
          </a:prstGeom>
        </p:spPr>
      </p:pic>
      <p:pic>
        <p:nvPicPr>
          <p:cNvPr id="8" name="Picture 7" descr="Ros 3 slide 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98" y="295278"/>
            <a:ext cx="3097410" cy="3097410"/>
          </a:xfrm>
          <a:prstGeom prst="rect">
            <a:avLst/>
          </a:prstGeom>
        </p:spPr>
      </p:pic>
      <p:pic>
        <p:nvPicPr>
          <p:cNvPr id="9" name="Picture 8" descr="Ros 4 slide 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741" y="295278"/>
            <a:ext cx="2980772" cy="29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733066" y="3755046"/>
            <a:ext cx="8429984" cy="7442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1A: ‘MÅ JEG SPØRGE DIG OM NOGET’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733066" y="4127171"/>
            <a:ext cx="4086584" cy="1483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kan du godt lide at lave sammen med din familie?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har været den bedste oplevelse i weekenden (der lige har været)?</a:t>
            </a:r>
          </a:p>
          <a:p>
            <a:pPr marL="17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er din livret og hvorfor?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038736" y="4127171"/>
            <a:ext cx="5457814" cy="1406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35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kan du godt lide at lege?</a:t>
            </a:r>
          </a:p>
          <a:p>
            <a:pPr marL="35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Hvad kan du godt lide at lave i skolen?</a:t>
            </a:r>
          </a:p>
          <a:p>
            <a:pPr marL="351450" indent="-171450">
              <a:lnSpc>
                <a:spcPct val="200000"/>
              </a:lnSpc>
              <a:buFont typeface="Arial" charset="0"/>
              <a:buChar char="•"/>
            </a:pPr>
            <a:r>
              <a:rPr lang="da-DK" sz="12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Går du til noget uden for skolen, sport, musik, teater?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fld id="{4D12D5F0-7BF3-524C-BFE7-356EAEF04FA0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085" y="217196"/>
            <a:ext cx="3975169" cy="31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8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324014" y="6248500"/>
            <a:ext cx="497294" cy="206629"/>
          </a:xfrm>
          <a:prstGeom prst="rect">
            <a:avLst/>
          </a:prstGeom>
        </p:spPr>
        <p:txBody>
          <a:bodyPr/>
          <a:lstStyle/>
          <a:p>
            <a:r>
              <a:rPr lang="da-DK" sz="11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3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377887" y="6265640"/>
            <a:ext cx="497294" cy="206629"/>
          </a:xfrm>
        </p:spPr>
        <p:txBody>
          <a:bodyPr/>
          <a:lstStyle/>
          <a:p>
            <a:fld id="{4D12D5F0-7BF3-524C-BFE7-356EAEF04FA0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26533" y="546769"/>
            <a:ext cx="7026343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da-DK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762000" y="985172"/>
            <a:ext cx="488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a-DK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da-DK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26534" y="576096"/>
            <a:ext cx="5706534" cy="37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MODUL 2: SAMARBEJDE – </a:t>
            </a:r>
            <a:br>
              <a:rPr lang="da-DK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AKTIVT MODUL</a:t>
            </a:r>
          </a:p>
          <a:p>
            <a:endParaRPr lang="da-DK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ØVELSE 2A &amp; 2B: </a:t>
            </a:r>
            <a:b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‘SPORHUNDE DER STOLER PÅ </a:t>
            </a:r>
            <a:b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2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HINANDEN’ &amp; ‘ALLE DEM, DER…’</a:t>
            </a:r>
          </a:p>
          <a:p>
            <a:endParaRPr lang="da-DK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670" y="5825771"/>
            <a:ext cx="1722848" cy="75679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18052" y="6639338"/>
            <a:ext cx="1159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Alle rettigheder forbeholdes af DBU.</a:t>
            </a:r>
            <a:r>
              <a:rPr lang="da-DK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da-DK" sz="8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Mekanisk, elektronisk, fotografisk eller anden gengivelse, kopiering, ændring mv. af nærværende eller dele af nærværende materiale er ikke tilladt uden forudgående skriftlig tilladelse fra DBU.</a:t>
            </a:r>
            <a:endParaRPr lang="da-DK" sz="8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27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sort">
  <a:themeElements>
    <a:clrScheme name="Træsort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Træsort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æso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391</TotalTime>
  <Words>399</Words>
  <Application>Microsoft Office PowerPoint</Application>
  <PresentationFormat>Widescreen</PresentationFormat>
  <Paragraphs>75</Paragraphs>
  <Slides>13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Century Gothic</vt:lpstr>
      <vt:lpstr>Rockwell Extra Bold</vt:lpstr>
      <vt:lpstr>Wingdings</vt:lpstr>
      <vt:lpstr>Træsort</vt:lpstr>
      <vt:lpstr>VELKOMMEN TIL TRIVSELSDAG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Elev Grafiker</dc:creator>
  <cp:lastModifiedBy>Mikkel Alleslev Larsen - DBU</cp:lastModifiedBy>
  <cp:revision>50</cp:revision>
  <dcterms:created xsi:type="dcterms:W3CDTF">2017-07-19T07:31:55Z</dcterms:created>
  <dcterms:modified xsi:type="dcterms:W3CDTF">2019-03-18T13:02:06Z</dcterms:modified>
  <cp:contentStatus/>
</cp:coreProperties>
</file>