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36"/>
  </p:notesMasterIdLst>
  <p:sldIdLst>
    <p:sldId id="290"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Lst>
  <p:sldSz cx="9144000" cy="5143500" type="screen16x9"/>
  <p:notesSz cx="6858000" cy="9144000"/>
  <p:defaultText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131E"/>
    <a:srgbClr val="DAD8D3"/>
    <a:srgbClr val="CFCEC9"/>
    <a:srgbClr val="000100"/>
    <a:srgbClr val="AD1221"/>
    <a:srgbClr val="141313"/>
    <a:srgbClr val="1D1D1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AFF17B0-4885-4075-91B8-B7F32D314F78}" v="1" dt="2023-06-08T11:33:49.386"/>
  </p1510:revLst>
</p1510:revInfo>
</file>

<file path=ppt/tableStyles.xml><?xml version="1.0" encoding="utf-8"?>
<a:tblStyleLst xmlns:a="http://schemas.openxmlformats.org/drawingml/2006/main" def="{5C22544A-7EE6-4342-B048-85BDC9FD1C3A}">
  <a:tblStyle styleId="{5C22544A-7EE6-4342-B048-85BDC9FD1C3A}" styleName="Mellemlayout 2 - markeringsfarv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2985" autoAdjust="0"/>
  </p:normalViewPr>
  <p:slideViewPr>
    <p:cSldViewPr snapToGrid="0">
      <p:cViewPr varScale="1">
        <p:scale>
          <a:sx n="95" d="100"/>
          <a:sy n="95" d="100"/>
        </p:scale>
        <p:origin x="2064"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21" Type="http://schemas.openxmlformats.org/officeDocument/2006/relationships/slide" Target="slides/slide17.xml"/><Relationship Id="rId34" Type="http://schemas.openxmlformats.org/officeDocument/2006/relationships/slide" Target="slides/slide30.xml"/><Relationship Id="rId42" Type="http://schemas.microsoft.com/office/2015/10/relationships/revisionInfo" Target="revisionInfo.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Hoffmann - DBU Fyn" userId="d7590c93-de7a-42a8-8c22-33b4b8edfa1e" providerId="ADAL" clId="{44BF672A-0249-43EC-986E-766FFBF79D30}"/>
    <pc:docChg chg="modSld">
      <pc:chgData name="Sarah Hoffmann - DBU Fyn" userId="d7590c93-de7a-42a8-8c22-33b4b8edfa1e" providerId="ADAL" clId="{44BF672A-0249-43EC-986E-766FFBF79D30}" dt="2022-09-21T08:16:57.257" v="29"/>
      <pc:docMkLst>
        <pc:docMk/>
      </pc:docMkLst>
      <pc:sldChg chg="modNotesTx">
        <pc:chgData name="Sarah Hoffmann - DBU Fyn" userId="d7590c93-de7a-42a8-8c22-33b4b8edfa1e" providerId="ADAL" clId="{44BF672A-0249-43EC-986E-766FFBF79D30}" dt="2022-09-21T08:12:41.553" v="0"/>
        <pc:sldMkLst>
          <pc:docMk/>
          <pc:sldMk cId="1360943317" sldId="259"/>
        </pc:sldMkLst>
      </pc:sldChg>
      <pc:sldChg chg="modNotesTx">
        <pc:chgData name="Sarah Hoffmann - DBU Fyn" userId="d7590c93-de7a-42a8-8c22-33b4b8edfa1e" providerId="ADAL" clId="{44BF672A-0249-43EC-986E-766FFBF79D30}" dt="2022-09-21T08:12:59.815" v="1"/>
        <pc:sldMkLst>
          <pc:docMk/>
          <pc:sldMk cId="2674499488" sldId="260"/>
        </pc:sldMkLst>
      </pc:sldChg>
      <pc:sldChg chg="modNotesTx">
        <pc:chgData name="Sarah Hoffmann - DBU Fyn" userId="d7590c93-de7a-42a8-8c22-33b4b8edfa1e" providerId="ADAL" clId="{44BF672A-0249-43EC-986E-766FFBF79D30}" dt="2022-09-21T08:13:06.953" v="2"/>
        <pc:sldMkLst>
          <pc:docMk/>
          <pc:sldMk cId="2995635065" sldId="261"/>
        </pc:sldMkLst>
      </pc:sldChg>
      <pc:sldChg chg="modNotesTx">
        <pc:chgData name="Sarah Hoffmann - DBU Fyn" userId="d7590c93-de7a-42a8-8c22-33b4b8edfa1e" providerId="ADAL" clId="{44BF672A-0249-43EC-986E-766FFBF79D30}" dt="2022-09-21T08:13:19.427" v="3"/>
        <pc:sldMkLst>
          <pc:docMk/>
          <pc:sldMk cId="173771901" sldId="262"/>
        </pc:sldMkLst>
      </pc:sldChg>
      <pc:sldChg chg="modNotesTx">
        <pc:chgData name="Sarah Hoffmann - DBU Fyn" userId="d7590c93-de7a-42a8-8c22-33b4b8edfa1e" providerId="ADAL" clId="{44BF672A-0249-43EC-986E-766FFBF79D30}" dt="2022-09-21T08:13:27.221" v="4"/>
        <pc:sldMkLst>
          <pc:docMk/>
          <pc:sldMk cId="2364892582" sldId="263"/>
        </pc:sldMkLst>
      </pc:sldChg>
      <pc:sldChg chg="modNotesTx">
        <pc:chgData name="Sarah Hoffmann - DBU Fyn" userId="d7590c93-de7a-42a8-8c22-33b4b8edfa1e" providerId="ADAL" clId="{44BF672A-0249-43EC-986E-766FFBF79D30}" dt="2022-09-21T08:13:37.828" v="5"/>
        <pc:sldMkLst>
          <pc:docMk/>
          <pc:sldMk cId="3023374406" sldId="264"/>
        </pc:sldMkLst>
      </pc:sldChg>
      <pc:sldChg chg="modNotesTx">
        <pc:chgData name="Sarah Hoffmann - DBU Fyn" userId="d7590c93-de7a-42a8-8c22-33b4b8edfa1e" providerId="ADAL" clId="{44BF672A-0249-43EC-986E-766FFBF79D30}" dt="2022-09-21T08:13:43.957" v="6"/>
        <pc:sldMkLst>
          <pc:docMk/>
          <pc:sldMk cId="3140813739" sldId="265"/>
        </pc:sldMkLst>
      </pc:sldChg>
      <pc:sldChg chg="modNotesTx">
        <pc:chgData name="Sarah Hoffmann - DBU Fyn" userId="d7590c93-de7a-42a8-8c22-33b4b8edfa1e" providerId="ADAL" clId="{44BF672A-0249-43EC-986E-766FFBF79D30}" dt="2022-09-21T08:13:53.292" v="7"/>
        <pc:sldMkLst>
          <pc:docMk/>
          <pc:sldMk cId="2279168753" sldId="266"/>
        </pc:sldMkLst>
      </pc:sldChg>
      <pc:sldChg chg="modNotesTx">
        <pc:chgData name="Sarah Hoffmann - DBU Fyn" userId="d7590c93-de7a-42a8-8c22-33b4b8edfa1e" providerId="ADAL" clId="{44BF672A-0249-43EC-986E-766FFBF79D30}" dt="2022-09-21T08:13:59.330" v="8"/>
        <pc:sldMkLst>
          <pc:docMk/>
          <pc:sldMk cId="2609397626" sldId="267"/>
        </pc:sldMkLst>
      </pc:sldChg>
      <pc:sldChg chg="modNotesTx">
        <pc:chgData name="Sarah Hoffmann - DBU Fyn" userId="d7590c93-de7a-42a8-8c22-33b4b8edfa1e" providerId="ADAL" clId="{44BF672A-0249-43EC-986E-766FFBF79D30}" dt="2022-09-21T08:14:09.317" v="9"/>
        <pc:sldMkLst>
          <pc:docMk/>
          <pc:sldMk cId="1966168991" sldId="268"/>
        </pc:sldMkLst>
      </pc:sldChg>
      <pc:sldChg chg="modNotesTx">
        <pc:chgData name="Sarah Hoffmann - DBU Fyn" userId="d7590c93-de7a-42a8-8c22-33b4b8edfa1e" providerId="ADAL" clId="{44BF672A-0249-43EC-986E-766FFBF79D30}" dt="2022-09-21T08:14:15.884" v="10"/>
        <pc:sldMkLst>
          <pc:docMk/>
          <pc:sldMk cId="2559560079" sldId="269"/>
        </pc:sldMkLst>
      </pc:sldChg>
      <pc:sldChg chg="modNotesTx">
        <pc:chgData name="Sarah Hoffmann - DBU Fyn" userId="d7590c93-de7a-42a8-8c22-33b4b8edfa1e" providerId="ADAL" clId="{44BF672A-0249-43EC-986E-766FFBF79D30}" dt="2022-09-21T08:14:24.248" v="11"/>
        <pc:sldMkLst>
          <pc:docMk/>
          <pc:sldMk cId="1773368166" sldId="270"/>
        </pc:sldMkLst>
      </pc:sldChg>
      <pc:sldChg chg="modNotesTx">
        <pc:chgData name="Sarah Hoffmann - DBU Fyn" userId="d7590c93-de7a-42a8-8c22-33b4b8edfa1e" providerId="ADAL" clId="{44BF672A-0249-43EC-986E-766FFBF79D30}" dt="2022-09-21T08:14:30.480" v="12"/>
        <pc:sldMkLst>
          <pc:docMk/>
          <pc:sldMk cId="1853815195" sldId="271"/>
        </pc:sldMkLst>
      </pc:sldChg>
      <pc:sldChg chg="modNotesTx">
        <pc:chgData name="Sarah Hoffmann - DBU Fyn" userId="d7590c93-de7a-42a8-8c22-33b4b8edfa1e" providerId="ADAL" clId="{44BF672A-0249-43EC-986E-766FFBF79D30}" dt="2022-09-21T08:14:39.209" v="13"/>
        <pc:sldMkLst>
          <pc:docMk/>
          <pc:sldMk cId="418530217" sldId="272"/>
        </pc:sldMkLst>
      </pc:sldChg>
      <pc:sldChg chg="modNotesTx">
        <pc:chgData name="Sarah Hoffmann - DBU Fyn" userId="d7590c93-de7a-42a8-8c22-33b4b8edfa1e" providerId="ADAL" clId="{44BF672A-0249-43EC-986E-766FFBF79D30}" dt="2022-09-21T08:14:44.930" v="14"/>
        <pc:sldMkLst>
          <pc:docMk/>
          <pc:sldMk cId="1574356571" sldId="273"/>
        </pc:sldMkLst>
      </pc:sldChg>
      <pc:sldChg chg="modNotesTx">
        <pc:chgData name="Sarah Hoffmann - DBU Fyn" userId="d7590c93-de7a-42a8-8c22-33b4b8edfa1e" providerId="ADAL" clId="{44BF672A-0249-43EC-986E-766FFBF79D30}" dt="2022-09-21T08:14:52.705" v="15"/>
        <pc:sldMkLst>
          <pc:docMk/>
          <pc:sldMk cId="2803199985" sldId="274"/>
        </pc:sldMkLst>
      </pc:sldChg>
      <pc:sldChg chg="modNotesTx">
        <pc:chgData name="Sarah Hoffmann - DBU Fyn" userId="d7590c93-de7a-42a8-8c22-33b4b8edfa1e" providerId="ADAL" clId="{44BF672A-0249-43EC-986E-766FFBF79D30}" dt="2022-09-21T08:14:58.605" v="16"/>
        <pc:sldMkLst>
          <pc:docMk/>
          <pc:sldMk cId="3476230256" sldId="275"/>
        </pc:sldMkLst>
      </pc:sldChg>
      <pc:sldChg chg="modNotesTx">
        <pc:chgData name="Sarah Hoffmann - DBU Fyn" userId="d7590c93-de7a-42a8-8c22-33b4b8edfa1e" providerId="ADAL" clId="{44BF672A-0249-43EC-986E-766FFBF79D30}" dt="2022-09-21T08:15:08.104" v="17"/>
        <pc:sldMkLst>
          <pc:docMk/>
          <pc:sldMk cId="158310257" sldId="276"/>
        </pc:sldMkLst>
      </pc:sldChg>
      <pc:sldChg chg="modNotesTx">
        <pc:chgData name="Sarah Hoffmann - DBU Fyn" userId="d7590c93-de7a-42a8-8c22-33b4b8edfa1e" providerId="ADAL" clId="{44BF672A-0249-43EC-986E-766FFBF79D30}" dt="2022-09-21T08:15:15.916" v="18"/>
        <pc:sldMkLst>
          <pc:docMk/>
          <pc:sldMk cId="535872096" sldId="277"/>
        </pc:sldMkLst>
      </pc:sldChg>
      <pc:sldChg chg="modNotesTx">
        <pc:chgData name="Sarah Hoffmann - DBU Fyn" userId="d7590c93-de7a-42a8-8c22-33b4b8edfa1e" providerId="ADAL" clId="{44BF672A-0249-43EC-986E-766FFBF79D30}" dt="2022-09-21T08:15:33.411" v="19"/>
        <pc:sldMkLst>
          <pc:docMk/>
          <pc:sldMk cId="1223096543" sldId="278"/>
        </pc:sldMkLst>
      </pc:sldChg>
      <pc:sldChg chg="modNotesTx">
        <pc:chgData name="Sarah Hoffmann - DBU Fyn" userId="d7590c93-de7a-42a8-8c22-33b4b8edfa1e" providerId="ADAL" clId="{44BF672A-0249-43EC-986E-766FFBF79D30}" dt="2022-09-21T08:15:40.503" v="20"/>
        <pc:sldMkLst>
          <pc:docMk/>
          <pc:sldMk cId="902623976" sldId="279"/>
        </pc:sldMkLst>
      </pc:sldChg>
      <pc:sldChg chg="modNotesTx">
        <pc:chgData name="Sarah Hoffmann - DBU Fyn" userId="d7590c93-de7a-42a8-8c22-33b4b8edfa1e" providerId="ADAL" clId="{44BF672A-0249-43EC-986E-766FFBF79D30}" dt="2022-09-21T08:15:51.715" v="21"/>
        <pc:sldMkLst>
          <pc:docMk/>
          <pc:sldMk cId="2624825130" sldId="280"/>
        </pc:sldMkLst>
      </pc:sldChg>
      <pc:sldChg chg="modNotesTx">
        <pc:chgData name="Sarah Hoffmann - DBU Fyn" userId="d7590c93-de7a-42a8-8c22-33b4b8edfa1e" providerId="ADAL" clId="{44BF672A-0249-43EC-986E-766FFBF79D30}" dt="2022-09-21T08:15:59.672" v="22"/>
        <pc:sldMkLst>
          <pc:docMk/>
          <pc:sldMk cId="2068590862" sldId="281"/>
        </pc:sldMkLst>
      </pc:sldChg>
      <pc:sldChg chg="modNotesTx">
        <pc:chgData name="Sarah Hoffmann - DBU Fyn" userId="d7590c93-de7a-42a8-8c22-33b4b8edfa1e" providerId="ADAL" clId="{44BF672A-0249-43EC-986E-766FFBF79D30}" dt="2022-09-21T08:16:09.600" v="23"/>
        <pc:sldMkLst>
          <pc:docMk/>
          <pc:sldMk cId="3851998233" sldId="282"/>
        </pc:sldMkLst>
      </pc:sldChg>
      <pc:sldChg chg="modNotesTx">
        <pc:chgData name="Sarah Hoffmann - DBU Fyn" userId="d7590c93-de7a-42a8-8c22-33b4b8edfa1e" providerId="ADAL" clId="{44BF672A-0249-43EC-986E-766FFBF79D30}" dt="2022-09-21T08:16:18.411" v="24"/>
        <pc:sldMkLst>
          <pc:docMk/>
          <pc:sldMk cId="3129364406" sldId="283"/>
        </pc:sldMkLst>
      </pc:sldChg>
      <pc:sldChg chg="modNotesTx">
        <pc:chgData name="Sarah Hoffmann - DBU Fyn" userId="d7590c93-de7a-42a8-8c22-33b4b8edfa1e" providerId="ADAL" clId="{44BF672A-0249-43EC-986E-766FFBF79D30}" dt="2022-09-21T08:16:27.357" v="25"/>
        <pc:sldMkLst>
          <pc:docMk/>
          <pc:sldMk cId="2804382511" sldId="284"/>
        </pc:sldMkLst>
      </pc:sldChg>
      <pc:sldChg chg="modNotesTx">
        <pc:chgData name="Sarah Hoffmann - DBU Fyn" userId="d7590c93-de7a-42a8-8c22-33b4b8edfa1e" providerId="ADAL" clId="{44BF672A-0249-43EC-986E-766FFBF79D30}" dt="2022-09-21T08:16:33.156" v="26"/>
        <pc:sldMkLst>
          <pc:docMk/>
          <pc:sldMk cId="631384031" sldId="285"/>
        </pc:sldMkLst>
      </pc:sldChg>
      <pc:sldChg chg="modNotesTx">
        <pc:chgData name="Sarah Hoffmann - DBU Fyn" userId="d7590c93-de7a-42a8-8c22-33b4b8edfa1e" providerId="ADAL" clId="{44BF672A-0249-43EC-986E-766FFBF79D30}" dt="2022-09-21T08:16:41.763" v="27"/>
        <pc:sldMkLst>
          <pc:docMk/>
          <pc:sldMk cId="682458140" sldId="286"/>
        </pc:sldMkLst>
      </pc:sldChg>
      <pc:sldChg chg="modNotesTx">
        <pc:chgData name="Sarah Hoffmann - DBU Fyn" userId="d7590c93-de7a-42a8-8c22-33b4b8edfa1e" providerId="ADAL" clId="{44BF672A-0249-43EC-986E-766FFBF79D30}" dt="2022-09-21T08:16:48.326" v="28"/>
        <pc:sldMkLst>
          <pc:docMk/>
          <pc:sldMk cId="243143865" sldId="287"/>
        </pc:sldMkLst>
      </pc:sldChg>
      <pc:sldChg chg="modNotesTx">
        <pc:chgData name="Sarah Hoffmann - DBU Fyn" userId="d7590c93-de7a-42a8-8c22-33b4b8edfa1e" providerId="ADAL" clId="{44BF672A-0249-43EC-986E-766FFBF79D30}" dt="2022-09-21T08:16:57.257" v="29"/>
        <pc:sldMkLst>
          <pc:docMk/>
          <pc:sldMk cId="1402043908" sldId="288"/>
        </pc:sldMkLst>
      </pc:sldChg>
    </pc:docChg>
  </pc:docChgLst>
  <pc:docChgLst>
    <pc:chgData name="Anna Drage Voldstad - DBU Fyn" userId="cfbf3480-211f-4d76-9a7d-0f56bd7caead" providerId="ADAL" clId="{1AFF17B0-4885-4075-91B8-B7F32D314F78}"/>
    <pc:docChg chg="undo redo custSel addSld delSld modSld sldOrd">
      <pc:chgData name="Anna Drage Voldstad - DBU Fyn" userId="cfbf3480-211f-4d76-9a7d-0f56bd7caead" providerId="ADAL" clId="{1AFF17B0-4885-4075-91B8-B7F32D314F78}" dt="2023-06-12T15:28:26.405" v="518" actId="12"/>
      <pc:docMkLst>
        <pc:docMk/>
      </pc:docMkLst>
      <pc:sldChg chg="modSp mod modNotesTx">
        <pc:chgData name="Anna Drage Voldstad - DBU Fyn" userId="cfbf3480-211f-4d76-9a7d-0f56bd7caead" providerId="ADAL" clId="{1AFF17B0-4885-4075-91B8-B7F32D314F78}" dt="2023-06-09T06:57:31.846" v="239" actId="113"/>
        <pc:sldMkLst>
          <pc:docMk/>
          <pc:sldMk cId="1360943317" sldId="259"/>
        </pc:sldMkLst>
        <pc:spChg chg="mod">
          <ac:chgData name="Anna Drage Voldstad - DBU Fyn" userId="cfbf3480-211f-4d76-9a7d-0f56bd7caead" providerId="ADAL" clId="{1AFF17B0-4885-4075-91B8-B7F32D314F78}" dt="2023-06-08T11:33:24.356" v="21" actId="2711"/>
          <ac:spMkLst>
            <pc:docMk/>
            <pc:sldMk cId="1360943317" sldId="259"/>
            <ac:spMk id="3" creationId="{00000000-0000-0000-0000-000000000000}"/>
          </ac:spMkLst>
        </pc:spChg>
      </pc:sldChg>
      <pc:sldChg chg="modSp mod modNotesTx">
        <pc:chgData name="Anna Drage Voldstad - DBU Fyn" userId="cfbf3480-211f-4d76-9a7d-0f56bd7caead" providerId="ADAL" clId="{1AFF17B0-4885-4075-91B8-B7F32D314F78}" dt="2023-06-09T06:57:29.010" v="238" actId="113"/>
        <pc:sldMkLst>
          <pc:docMk/>
          <pc:sldMk cId="2674499488" sldId="260"/>
        </pc:sldMkLst>
        <pc:spChg chg="mod">
          <ac:chgData name="Anna Drage Voldstad - DBU Fyn" userId="cfbf3480-211f-4d76-9a7d-0f56bd7caead" providerId="ADAL" clId="{1AFF17B0-4885-4075-91B8-B7F32D314F78}" dt="2023-06-08T11:33:11.371" v="19"/>
          <ac:spMkLst>
            <pc:docMk/>
            <pc:sldMk cId="2674499488" sldId="260"/>
            <ac:spMk id="3" creationId="{00000000-0000-0000-0000-000000000000}"/>
          </ac:spMkLst>
        </pc:spChg>
      </pc:sldChg>
      <pc:sldChg chg="modSp mod modNotesTx">
        <pc:chgData name="Anna Drage Voldstad - DBU Fyn" userId="cfbf3480-211f-4d76-9a7d-0f56bd7caead" providerId="ADAL" clId="{1AFF17B0-4885-4075-91B8-B7F32D314F78}" dt="2023-06-09T06:57:26.331" v="237" actId="113"/>
        <pc:sldMkLst>
          <pc:docMk/>
          <pc:sldMk cId="2995635065" sldId="261"/>
        </pc:sldMkLst>
        <pc:spChg chg="mod">
          <ac:chgData name="Anna Drage Voldstad - DBU Fyn" userId="cfbf3480-211f-4d76-9a7d-0f56bd7caead" providerId="ADAL" clId="{1AFF17B0-4885-4075-91B8-B7F32D314F78}" dt="2023-06-08T11:35:12.118" v="30"/>
          <ac:spMkLst>
            <pc:docMk/>
            <pc:sldMk cId="2995635065" sldId="261"/>
            <ac:spMk id="3" creationId="{00000000-0000-0000-0000-000000000000}"/>
          </ac:spMkLst>
        </pc:spChg>
      </pc:sldChg>
      <pc:sldChg chg="modSp mod modNotesTx">
        <pc:chgData name="Anna Drage Voldstad - DBU Fyn" userId="cfbf3480-211f-4d76-9a7d-0f56bd7caead" providerId="ADAL" clId="{1AFF17B0-4885-4075-91B8-B7F32D314F78}" dt="2023-06-12T15:26:37.138" v="513" actId="20577"/>
        <pc:sldMkLst>
          <pc:docMk/>
          <pc:sldMk cId="173771901" sldId="262"/>
        </pc:sldMkLst>
        <pc:spChg chg="mod">
          <ac:chgData name="Anna Drage Voldstad - DBU Fyn" userId="cfbf3480-211f-4d76-9a7d-0f56bd7caead" providerId="ADAL" clId="{1AFF17B0-4885-4075-91B8-B7F32D314F78}" dt="2023-06-12T15:26:37.138" v="513" actId="20577"/>
          <ac:spMkLst>
            <pc:docMk/>
            <pc:sldMk cId="173771901" sldId="262"/>
            <ac:spMk id="3" creationId="{00000000-0000-0000-0000-000000000000}"/>
          </ac:spMkLst>
        </pc:spChg>
      </pc:sldChg>
      <pc:sldChg chg="modSp mod modNotesTx">
        <pc:chgData name="Anna Drage Voldstad - DBU Fyn" userId="cfbf3480-211f-4d76-9a7d-0f56bd7caead" providerId="ADAL" clId="{1AFF17B0-4885-4075-91B8-B7F32D314F78}" dt="2023-06-09T06:57:17.338" v="235" actId="113"/>
        <pc:sldMkLst>
          <pc:docMk/>
          <pc:sldMk cId="2364892582" sldId="263"/>
        </pc:sldMkLst>
        <pc:spChg chg="mod">
          <ac:chgData name="Anna Drage Voldstad - DBU Fyn" userId="cfbf3480-211f-4d76-9a7d-0f56bd7caead" providerId="ADAL" clId="{1AFF17B0-4885-4075-91B8-B7F32D314F78}" dt="2023-06-08T11:36:48.589" v="59"/>
          <ac:spMkLst>
            <pc:docMk/>
            <pc:sldMk cId="2364892582" sldId="263"/>
            <ac:spMk id="3" creationId="{00000000-0000-0000-0000-000000000000}"/>
          </ac:spMkLst>
        </pc:spChg>
      </pc:sldChg>
      <pc:sldChg chg="addSp delSp modSp mod modNotesTx">
        <pc:chgData name="Anna Drage Voldstad - DBU Fyn" userId="cfbf3480-211f-4d76-9a7d-0f56bd7caead" providerId="ADAL" clId="{1AFF17B0-4885-4075-91B8-B7F32D314F78}" dt="2023-06-12T15:28:26.405" v="518" actId="12"/>
        <pc:sldMkLst>
          <pc:docMk/>
          <pc:sldMk cId="3023374406" sldId="264"/>
        </pc:sldMkLst>
        <pc:spChg chg="mod">
          <ac:chgData name="Anna Drage Voldstad - DBU Fyn" userId="cfbf3480-211f-4d76-9a7d-0f56bd7caead" providerId="ADAL" clId="{1AFF17B0-4885-4075-91B8-B7F32D314F78}" dt="2023-06-09T06:40:52.366" v="90"/>
          <ac:spMkLst>
            <pc:docMk/>
            <pc:sldMk cId="3023374406" sldId="264"/>
            <ac:spMk id="3" creationId="{00000000-0000-0000-0000-000000000000}"/>
          </ac:spMkLst>
        </pc:spChg>
        <pc:spChg chg="add del mod">
          <ac:chgData name="Anna Drage Voldstad - DBU Fyn" userId="cfbf3480-211f-4d76-9a7d-0f56bd7caead" providerId="ADAL" clId="{1AFF17B0-4885-4075-91B8-B7F32D314F78}" dt="2023-06-09T06:40:43.984" v="86" actId="478"/>
          <ac:spMkLst>
            <pc:docMk/>
            <pc:sldMk cId="3023374406" sldId="264"/>
            <ac:spMk id="4" creationId="{7044605F-BF17-E4EC-AFC6-52C15A21C886}"/>
          </ac:spMkLst>
        </pc:spChg>
        <pc:spChg chg="add del mod">
          <ac:chgData name="Anna Drage Voldstad - DBU Fyn" userId="cfbf3480-211f-4d76-9a7d-0f56bd7caead" providerId="ADAL" clId="{1AFF17B0-4885-4075-91B8-B7F32D314F78}" dt="2023-06-12T15:27:28.841" v="514" actId="478"/>
          <ac:spMkLst>
            <pc:docMk/>
            <pc:sldMk cId="3023374406" sldId="264"/>
            <ac:spMk id="5" creationId="{62E477CD-76E6-6C09-3BC9-C620C0ACE525}"/>
          </ac:spMkLst>
        </pc:spChg>
      </pc:sldChg>
      <pc:sldChg chg="modSp mod modNotesTx">
        <pc:chgData name="Anna Drage Voldstad - DBU Fyn" userId="cfbf3480-211f-4d76-9a7d-0f56bd7caead" providerId="ADAL" clId="{1AFF17B0-4885-4075-91B8-B7F32D314F78}" dt="2023-06-09T06:57:12.527" v="234" actId="113"/>
        <pc:sldMkLst>
          <pc:docMk/>
          <pc:sldMk cId="3140813739" sldId="265"/>
        </pc:sldMkLst>
        <pc:spChg chg="mod">
          <ac:chgData name="Anna Drage Voldstad - DBU Fyn" userId="cfbf3480-211f-4d76-9a7d-0f56bd7caead" providerId="ADAL" clId="{1AFF17B0-4885-4075-91B8-B7F32D314F78}" dt="2023-06-09T06:42:24.917" v="127"/>
          <ac:spMkLst>
            <pc:docMk/>
            <pc:sldMk cId="3140813739" sldId="265"/>
            <ac:spMk id="3" creationId="{00000000-0000-0000-0000-000000000000}"/>
          </ac:spMkLst>
        </pc:spChg>
      </pc:sldChg>
      <pc:sldChg chg="modSp mod modNotesTx">
        <pc:chgData name="Anna Drage Voldstad - DBU Fyn" userId="cfbf3480-211f-4d76-9a7d-0f56bd7caead" providerId="ADAL" clId="{1AFF17B0-4885-4075-91B8-B7F32D314F78}" dt="2023-06-09T06:57:09.884" v="233" actId="113"/>
        <pc:sldMkLst>
          <pc:docMk/>
          <pc:sldMk cId="2279168753" sldId="266"/>
        </pc:sldMkLst>
        <pc:spChg chg="mod">
          <ac:chgData name="Anna Drage Voldstad - DBU Fyn" userId="cfbf3480-211f-4d76-9a7d-0f56bd7caead" providerId="ADAL" clId="{1AFF17B0-4885-4075-91B8-B7F32D314F78}" dt="2023-06-09T06:43:17.960" v="139"/>
          <ac:spMkLst>
            <pc:docMk/>
            <pc:sldMk cId="2279168753" sldId="266"/>
            <ac:spMk id="3" creationId="{00000000-0000-0000-0000-000000000000}"/>
          </ac:spMkLst>
        </pc:spChg>
      </pc:sldChg>
      <pc:sldChg chg="modSp mod modNotesTx">
        <pc:chgData name="Anna Drage Voldstad - DBU Fyn" userId="cfbf3480-211f-4d76-9a7d-0f56bd7caead" providerId="ADAL" clId="{1AFF17B0-4885-4075-91B8-B7F32D314F78}" dt="2023-06-09T06:57:07.307" v="232" actId="113"/>
        <pc:sldMkLst>
          <pc:docMk/>
          <pc:sldMk cId="2609397626" sldId="267"/>
        </pc:sldMkLst>
        <pc:spChg chg="mod">
          <ac:chgData name="Anna Drage Voldstad - DBU Fyn" userId="cfbf3480-211f-4d76-9a7d-0f56bd7caead" providerId="ADAL" clId="{1AFF17B0-4885-4075-91B8-B7F32D314F78}" dt="2023-06-09T06:44:10.704" v="151"/>
          <ac:spMkLst>
            <pc:docMk/>
            <pc:sldMk cId="2609397626" sldId="267"/>
            <ac:spMk id="3" creationId="{00000000-0000-0000-0000-000000000000}"/>
          </ac:spMkLst>
        </pc:spChg>
      </pc:sldChg>
      <pc:sldChg chg="modSp mod modNotesTx">
        <pc:chgData name="Anna Drage Voldstad - DBU Fyn" userId="cfbf3480-211f-4d76-9a7d-0f56bd7caead" providerId="ADAL" clId="{1AFF17B0-4885-4075-91B8-B7F32D314F78}" dt="2023-06-09T06:56:58.023" v="231" actId="113"/>
        <pc:sldMkLst>
          <pc:docMk/>
          <pc:sldMk cId="1966168991" sldId="268"/>
        </pc:sldMkLst>
        <pc:spChg chg="mod">
          <ac:chgData name="Anna Drage Voldstad - DBU Fyn" userId="cfbf3480-211f-4d76-9a7d-0f56bd7caead" providerId="ADAL" clId="{1AFF17B0-4885-4075-91B8-B7F32D314F78}" dt="2023-06-09T06:56:34.618" v="226"/>
          <ac:spMkLst>
            <pc:docMk/>
            <pc:sldMk cId="1966168991" sldId="268"/>
            <ac:spMk id="3" creationId="{00000000-0000-0000-0000-000000000000}"/>
          </ac:spMkLst>
        </pc:spChg>
      </pc:sldChg>
      <pc:sldChg chg="modSp mod modNotesTx">
        <pc:chgData name="Anna Drage Voldstad - DBU Fyn" userId="cfbf3480-211f-4d76-9a7d-0f56bd7caead" providerId="ADAL" clId="{1AFF17B0-4885-4075-91B8-B7F32D314F78}" dt="2023-06-09T06:58:11.634" v="249" actId="113"/>
        <pc:sldMkLst>
          <pc:docMk/>
          <pc:sldMk cId="2559560079" sldId="269"/>
        </pc:sldMkLst>
        <pc:spChg chg="mod">
          <ac:chgData name="Anna Drage Voldstad - DBU Fyn" userId="cfbf3480-211f-4d76-9a7d-0f56bd7caead" providerId="ADAL" clId="{1AFF17B0-4885-4075-91B8-B7F32D314F78}" dt="2023-06-09T06:57:47.976" v="242"/>
          <ac:spMkLst>
            <pc:docMk/>
            <pc:sldMk cId="2559560079" sldId="269"/>
            <ac:spMk id="3" creationId="{00000000-0000-0000-0000-000000000000}"/>
          </ac:spMkLst>
        </pc:spChg>
      </pc:sldChg>
      <pc:sldChg chg="modSp mod modNotesTx">
        <pc:chgData name="Anna Drage Voldstad - DBU Fyn" userId="cfbf3480-211f-4d76-9a7d-0f56bd7caead" providerId="ADAL" clId="{1AFF17B0-4885-4075-91B8-B7F32D314F78}" dt="2023-06-09T07:03:00.463" v="267" actId="12"/>
        <pc:sldMkLst>
          <pc:docMk/>
          <pc:sldMk cId="1773368166" sldId="270"/>
        </pc:sldMkLst>
        <pc:spChg chg="mod">
          <ac:chgData name="Anna Drage Voldstad - DBU Fyn" userId="cfbf3480-211f-4d76-9a7d-0f56bd7caead" providerId="ADAL" clId="{1AFF17B0-4885-4075-91B8-B7F32D314F78}" dt="2023-06-09T07:01:44.630" v="253"/>
          <ac:spMkLst>
            <pc:docMk/>
            <pc:sldMk cId="1773368166" sldId="270"/>
            <ac:spMk id="3" creationId="{00000000-0000-0000-0000-000000000000}"/>
          </ac:spMkLst>
        </pc:spChg>
      </pc:sldChg>
      <pc:sldChg chg="modSp mod modNotesTx">
        <pc:chgData name="Anna Drage Voldstad - DBU Fyn" userId="cfbf3480-211f-4d76-9a7d-0f56bd7caead" providerId="ADAL" clId="{1AFF17B0-4885-4075-91B8-B7F32D314F78}" dt="2023-06-09T07:03:03.739" v="268" actId="12"/>
        <pc:sldMkLst>
          <pc:docMk/>
          <pc:sldMk cId="1853815195" sldId="271"/>
        </pc:sldMkLst>
        <pc:spChg chg="mod">
          <ac:chgData name="Anna Drage Voldstad - DBU Fyn" userId="cfbf3480-211f-4d76-9a7d-0f56bd7caead" providerId="ADAL" clId="{1AFF17B0-4885-4075-91B8-B7F32D314F78}" dt="2023-06-09T07:02:30.343" v="263"/>
          <ac:spMkLst>
            <pc:docMk/>
            <pc:sldMk cId="1853815195" sldId="271"/>
            <ac:spMk id="3" creationId="{00000000-0000-0000-0000-000000000000}"/>
          </ac:spMkLst>
        </pc:spChg>
      </pc:sldChg>
      <pc:sldChg chg="modSp mod modNotesTx">
        <pc:chgData name="Anna Drage Voldstad - DBU Fyn" userId="cfbf3480-211f-4d76-9a7d-0f56bd7caead" providerId="ADAL" clId="{1AFF17B0-4885-4075-91B8-B7F32D314F78}" dt="2023-06-09T07:03:39.147" v="278" actId="113"/>
        <pc:sldMkLst>
          <pc:docMk/>
          <pc:sldMk cId="418530217" sldId="272"/>
        </pc:sldMkLst>
        <pc:spChg chg="mod">
          <ac:chgData name="Anna Drage Voldstad - DBU Fyn" userId="cfbf3480-211f-4d76-9a7d-0f56bd7caead" providerId="ADAL" clId="{1AFF17B0-4885-4075-91B8-B7F32D314F78}" dt="2023-06-09T07:03:18.317" v="273"/>
          <ac:spMkLst>
            <pc:docMk/>
            <pc:sldMk cId="418530217" sldId="272"/>
            <ac:spMk id="3" creationId="{00000000-0000-0000-0000-000000000000}"/>
          </ac:spMkLst>
        </pc:spChg>
      </pc:sldChg>
      <pc:sldChg chg="modSp mod modNotesTx">
        <pc:chgData name="Anna Drage Voldstad - DBU Fyn" userId="cfbf3480-211f-4d76-9a7d-0f56bd7caead" providerId="ADAL" clId="{1AFF17B0-4885-4075-91B8-B7F32D314F78}" dt="2023-06-09T07:08:33.148" v="289" actId="20577"/>
        <pc:sldMkLst>
          <pc:docMk/>
          <pc:sldMk cId="1574356571" sldId="273"/>
        </pc:sldMkLst>
        <pc:spChg chg="mod">
          <ac:chgData name="Anna Drage Voldstad - DBU Fyn" userId="cfbf3480-211f-4d76-9a7d-0f56bd7caead" providerId="ADAL" clId="{1AFF17B0-4885-4075-91B8-B7F32D314F78}" dt="2023-06-09T07:08:15.022" v="284"/>
          <ac:spMkLst>
            <pc:docMk/>
            <pc:sldMk cId="1574356571" sldId="273"/>
            <ac:spMk id="3" creationId="{00000000-0000-0000-0000-000000000000}"/>
          </ac:spMkLst>
        </pc:spChg>
      </pc:sldChg>
      <pc:sldChg chg="modSp mod modNotesTx">
        <pc:chgData name="Anna Drage Voldstad - DBU Fyn" userId="cfbf3480-211f-4d76-9a7d-0f56bd7caead" providerId="ADAL" clId="{1AFF17B0-4885-4075-91B8-B7F32D314F78}" dt="2023-06-09T07:22:24.561" v="308" actId="113"/>
        <pc:sldMkLst>
          <pc:docMk/>
          <pc:sldMk cId="2803199985" sldId="274"/>
        </pc:sldMkLst>
        <pc:spChg chg="mod">
          <ac:chgData name="Anna Drage Voldstad - DBU Fyn" userId="cfbf3480-211f-4d76-9a7d-0f56bd7caead" providerId="ADAL" clId="{1AFF17B0-4885-4075-91B8-B7F32D314F78}" dt="2023-06-09T07:20:08.150" v="292"/>
          <ac:spMkLst>
            <pc:docMk/>
            <pc:sldMk cId="2803199985" sldId="274"/>
            <ac:spMk id="3" creationId="{00000000-0000-0000-0000-000000000000}"/>
          </ac:spMkLst>
        </pc:spChg>
      </pc:sldChg>
      <pc:sldChg chg="modSp mod modNotesTx">
        <pc:chgData name="Anna Drage Voldstad - DBU Fyn" userId="cfbf3480-211f-4d76-9a7d-0f56bd7caead" providerId="ADAL" clId="{1AFF17B0-4885-4075-91B8-B7F32D314F78}" dt="2023-06-09T07:22:21.149" v="307" actId="113"/>
        <pc:sldMkLst>
          <pc:docMk/>
          <pc:sldMk cId="3476230256" sldId="275"/>
        </pc:sldMkLst>
        <pc:spChg chg="mod">
          <ac:chgData name="Anna Drage Voldstad - DBU Fyn" userId="cfbf3480-211f-4d76-9a7d-0f56bd7caead" providerId="ADAL" clId="{1AFF17B0-4885-4075-91B8-B7F32D314F78}" dt="2023-06-09T07:22:08.504" v="302"/>
          <ac:spMkLst>
            <pc:docMk/>
            <pc:sldMk cId="3476230256" sldId="275"/>
            <ac:spMk id="3" creationId="{00000000-0000-0000-0000-000000000000}"/>
          </ac:spMkLst>
        </pc:spChg>
      </pc:sldChg>
      <pc:sldChg chg="modSp mod modNotesTx">
        <pc:chgData name="Anna Drage Voldstad - DBU Fyn" userId="cfbf3480-211f-4d76-9a7d-0f56bd7caead" providerId="ADAL" clId="{1AFF17B0-4885-4075-91B8-B7F32D314F78}" dt="2023-06-09T07:23:00.400" v="316" actId="113"/>
        <pc:sldMkLst>
          <pc:docMk/>
          <pc:sldMk cId="158310257" sldId="276"/>
        </pc:sldMkLst>
        <pc:spChg chg="mod">
          <ac:chgData name="Anna Drage Voldstad - DBU Fyn" userId="cfbf3480-211f-4d76-9a7d-0f56bd7caead" providerId="ADAL" clId="{1AFF17B0-4885-4075-91B8-B7F32D314F78}" dt="2023-06-09T07:22:38.673" v="311"/>
          <ac:spMkLst>
            <pc:docMk/>
            <pc:sldMk cId="158310257" sldId="276"/>
            <ac:spMk id="3" creationId="{00000000-0000-0000-0000-000000000000}"/>
          </ac:spMkLst>
        </pc:spChg>
      </pc:sldChg>
      <pc:sldChg chg="modSp mod modNotesTx">
        <pc:chgData name="Anna Drage Voldstad - DBU Fyn" userId="cfbf3480-211f-4d76-9a7d-0f56bd7caead" providerId="ADAL" clId="{1AFF17B0-4885-4075-91B8-B7F32D314F78}" dt="2023-06-09T07:24:44.845" v="324" actId="113"/>
        <pc:sldMkLst>
          <pc:docMk/>
          <pc:sldMk cId="535872096" sldId="277"/>
        </pc:sldMkLst>
        <pc:spChg chg="mod">
          <ac:chgData name="Anna Drage Voldstad - DBU Fyn" userId="cfbf3480-211f-4d76-9a7d-0f56bd7caead" providerId="ADAL" clId="{1AFF17B0-4885-4075-91B8-B7F32D314F78}" dt="2023-06-09T07:24:23.039" v="319"/>
          <ac:spMkLst>
            <pc:docMk/>
            <pc:sldMk cId="535872096" sldId="277"/>
            <ac:spMk id="3" creationId="{00000000-0000-0000-0000-000000000000}"/>
          </ac:spMkLst>
        </pc:spChg>
      </pc:sldChg>
      <pc:sldChg chg="modSp mod modNotesTx">
        <pc:chgData name="Anna Drage Voldstad - DBU Fyn" userId="cfbf3480-211f-4d76-9a7d-0f56bd7caead" providerId="ADAL" clId="{1AFF17B0-4885-4075-91B8-B7F32D314F78}" dt="2023-06-09T07:25:19.049" v="335" actId="113"/>
        <pc:sldMkLst>
          <pc:docMk/>
          <pc:sldMk cId="1223096543" sldId="278"/>
        </pc:sldMkLst>
        <pc:spChg chg="mod">
          <ac:chgData name="Anna Drage Voldstad - DBU Fyn" userId="cfbf3480-211f-4d76-9a7d-0f56bd7caead" providerId="ADAL" clId="{1AFF17B0-4885-4075-91B8-B7F32D314F78}" dt="2023-06-09T07:25:05.376" v="330"/>
          <ac:spMkLst>
            <pc:docMk/>
            <pc:sldMk cId="1223096543" sldId="278"/>
            <ac:spMk id="3" creationId="{00000000-0000-0000-0000-000000000000}"/>
          </ac:spMkLst>
        </pc:spChg>
      </pc:sldChg>
      <pc:sldChg chg="modSp mod modNotesTx">
        <pc:chgData name="Anna Drage Voldstad - DBU Fyn" userId="cfbf3480-211f-4d76-9a7d-0f56bd7caead" providerId="ADAL" clId="{1AFF17B0-4885-4075-91B8-B7F32D314F78}" dt="2023-06-09T07:25:49.792" v="345" actId="113"/>
        <pc:sldMkLst>
          <pc:docMk/>
          <pc:sldMk cId="902623976" sldId="279"/>
        </pc:sldMkLst>
        <pc:spChg chg="mod">
          <ac:chgData name="Anna Drage Voldstad - DBU Fyn" userId="cfbf3480-211f-4d76-9a7d-0f56bd7caead" providerId="ADAL" clId="{1AFF17B0-4885-4075-91B8-B7F32D314F78}" dt="2023-06-09T07:25:32.296" v="340"/>
          <ac:spMkLst>
            <pc:docMk/>
            <pc:sldMk cId="902623976" sldId="279"/>
            <ac:spMk id="3" creationId="{00000000-0000-0000-0000-000000000000}"/>
          </ac:spMkLst>
        </pc:spChg>
      </pc:sldChg>
      <pc:sldChg chg="modSp mod modNotesTx">
        <pc:chgData name="Anna Drage Voldstad - DBU Fyn" userId="cfbf3480-211f-4d76-9a7d-0f56bd7caead" providerId="ADAL" clId="{1AFF17B0-4885-4075-91B8-B7F32D314F78}" dt="2023-06-09T07:26:29.621" v="354" actId="113"/>
        <pc:sldMkLst>
          <pc:docMk/>
          <pc:sldMk cId="2624825130" sldId="280"/>
        </pc:sldMkLst>
        <pc:spChg chg="mod">
          <ac:chgData name="Anna Drage Voldstad - DBU Fyn" userId="cfbf3480-211f-4d76-9a7d-0f56bd7caead" providerId="ADAL" clId="{1AFF17B0-4885-4075-91B8-B7F32D314F78}" dt="2023-06-09T07:26:05.264" v="349"/>
          <ac:spMkLst>
            <pc:docMk/>
            <pc:sldMk cId="2624825130" sldId="280"/>
            <ac:spMk id="3" creationId="{00000000-0000-0000-0000-000000000000}"/>
          </ac:spMkLst>
        </pc:spChg>
      </pc:sldChg>
      <pc:sldChg chg="modSp mod modNotesTx">
        <pc:chgData name="Anna Drage Voldstad - DBU Fyn" userId="cfbf3480-211f-4d76-9a7d-0f56bd7caead" providerId="ADAL" clId="{1AFF17B0-4885-4075-91B8-B7F32D314F78}" dt="2023-06-09T07:27:01.237" v="362" actId="113"/>
        <pc:sldMkLst>
          <pc:docMk/>
          <pc:sldMk cId="2068590862" sldId="281"/>
        </pc:sldMkLst>
        <pc:spChg chg="mod">
          <ac:chgData name="Anna Drage Voldstad - DBU Fyn" userId="cfbf3480-211f-4d76-9a7d-0f56bd7caead" providerId="ADAL" clId="{1AFF17B0-4885-4075-91B8-B7F32D314F78}" dt="2023-06-09T07:26:42.307" v="357"/>
          <ac:spMkLst>
            <pc:docMk/>
            <pc:sldMk cId="2068590862" sldId="281"/>
            <ac:spMk id="3" creationId="{00000000-0000-0000-0000-000000000000}"/>
          </ac:spMkLst>
        </pc:spChg>
      </pc:sldChg>
      <pc:sldChg chg="modSp mod modNotesTx">
        <pc:chgData name="Anna Drage Voldstad - DBU Fyn" userId="cfbf3480-211f-4d76-9a7d-0f56bd7caead" providerId="ADAL" clId="{1AFF17B0-4885-4075-91B8-B7F32D314F78}" dt="2023-06-09T07:27:33.544" v="371" actId="113"/>
        <pc:sldMkLst>
          <pc:docMk/>
          <pc:sldMk cId="3851998233" sldId="282"/>
        </pc:sldMkLst>
        <pc:spChg chg="mod">
          <ac:chgData name="Anna Drage Voldstad - DBU Fyn" userId="cfbf3480-211f-4d76-9a7d-0f56bd7caead" providerId="ADAL" clId="{1AFF17B0-4885-4075-91B8-B7F32D314F78}" dt="2023-06-09T07:27:14.217" v="366"/>
          <ac:spMkLst>
            <pc:docMk/>
            <pc:sldMk cId="3851998233" sldId="282"/>
            <ac:spMk id="3" creationId="{00000000-0000-0000-0000-000000000000}"/>
          </ac:spMkLst>
        </pc:spChg>
      </pc:sldChg>
      <pc:sldChg chg="modSp mod modNotesTx">
        <pc:chgData name="Anna Drage Voldstad - DBU Fyn" userId="cfbf3480-211f-4d76-9a7d-0f56bd7caead" providerId="ADAL" clId="{1AFF17B0-4885-4075-91B8-B7F32D314F78}" dt="2023-06-09T07:28:03.701" v="380" actId="113"/>
        <pc:sldMkLst>
          <pc:docMk/>
          <pc:sldMk cId="3129364406" sldId="283"/>
        </pc:sldMkLst>
        <pc:spChg chg="mod">
          <ac:chgData name="Anna Drage Voldstad - DBU Fyn" userId="cfbf3480-211f-4d76-9a7d-0f56bd7caead" providerId="ADAL" clId="{1AFF17B0-4885-4075-91B8-B7F32D314F78}" dt="2023-06-09T07:27:47.244" v="375"/>
          <ac:spMkLst>
            <pc:docMk/>
            <pc:sldMk cId="3129364406" sldId="283"/>
            <ac:spMk id="3" creationId="{00000000-0000-0000-0000-000000000000}"/>
          </ac:spMkLst>
        </pc:spChg>
      </pc:sldChg>
      <pc:sldChg chg="modSp mod modNotesTx">
        <pc:chgData name="Anna Drage Voldstad - DBU Fyn" userId="cfbf3480-211f-4d76-9a7d-0f56bd7caead" providerId="ADAL" clId="{1AFF17B0-4885-4075-91B8-B7F32D314F78}" dt="2023-06-09T07:28:52.762" v="388" actId="113"/>
        <pc:sldMkLst>
          <pc:docMk/>
          <pc:sldMk cId="2804382511" sldId="284"/>
        </pc:sldMkLst>
        <pc:spChg chg="mod">
          <ac:chgData name="Anna Drage Voldstad - DBU Fyn" userId="cfbf3480-211f-4d76-9a7d-0f56bd7caead" providerId="ADAL" clId="{1AFF17B0-4885-4075-91B8-B7F32D314F78}" dt="2023-06-09T07:28:33.806" v="383"/>
          <ac:spMkLst>
            <pc:docMk/>
            <pc:sldMk cId="2804382511" sldId="284"/>
            <ac:spMk id="3" creationId="{00000000-0000-0000-0000-000000000000}"/>
          </ac:spMkLst>
        </pc:spChg>
      </pc:sldChg>
      <pc:sldChg chg="modSp mod modNotesTx">
        <pc:chgData name="Anna Drage Voldstad - DBU Fyn" userId="cfbf3480-211f-4d76-9a7d-0f56bd7caead" providerId="ADAL" clId="{1AFF17B0-4885-4075-91B8-B7F32D314F78}" dt="2023-06-09T07:29:23.189" v="396" actId="113"/>
        <pc:sldMkLst>
          <pc:docMk/>
          <pc:sldMk cId="631384031" sldId="285"/>
        </pc:sldMkLst>
        <pc:spChg chg="mod">
          <ac:chgData name="Anna Drage Voldstad - DBU Fyn" userId="cfbf3480-211f-4d76-9a7d-0f56bd7caead" providerId="ADAL" clId="{1AFF17B0-4885-4075-91B8-B7F32D314F78}" dt="2023-06-09T07:29:05.266" v="391"/>
          <ac:spMkLst>
            <pc:docMk/>
            <pc:sldMk cId="631384031" sldId="285"/>
            <ac:spMk id="3" creationId="{00000000-0000-0000-0000-000000000000}"/>
          </ac:spMkLst>
        </pc:spChg>
      </pc:sldChg>
      <pc:sldChg chg="modSp mod modNotesTx">
        <pc:chgData name="Anna Drage Voldstad - DBU Fyn" userId="cfbf3480-211f-4d76-9a7d-0f56bd7caead" providerId="ADAL" clId="{1AFF17B0-4885-4075-91B8-B7F32D314F78}" dt="2023-06-09T07:29:52.331" v="404" actId="12"/>
        <pc:sldMkLst>
          <pc:docMk/>
          <pc:sldMk cId="682458140" sldId="286"/>
        </pc:sldMkLst>
        <pc:spChg chg="mod">
          <ac:chgData name="Anna Drage Voldstad - DBU Fyn" userId="cfbf3480-211f-4d76-9a7d-0f56bd7caead" providerId="ADAL" clId="{1AFF17B0-4885-4075-91B8-B7F32D314F78}" dt="2023-06-09T07:29:36.174" v="399"/>
          <ac:spMkLst>
            <pc:docMk/>
            <pc:sldMk cId="682458140" sldId="286"/>
            <ac:spMk id="3" creationId="{00000000-0000-0000-0000-000000000000}"/>
          </ac:spMkLst>
        </pc:spChg>
      </pc:sldChg>
      <pc:sldChg chg="modSp mod modNotesTx">
        <pc:chgData name="Anna Drage Voldstad - DBU Fyn" userId="cfbf3480-211f-4d76-9a7d-0f56bd7caead" providerId="ADAL" clId="{1AFF17B0-4885-4075-91B8-B7F32D314F78}" dt="2023-06-09T07:30:24.033" v="412" actId="113"/>
        <pc:sldMkLst>
          <pc:docMk/>
          <pc:sldMk cId="243143865" sldId="287"/>
        </pc:sldMkLst>
        <pc:spChg chg="mod">
          <ac:chgData name="Anna Drage Voldstad - DBU Fyn" userId="cfbf3480-211f-4d76-9a7d-0f56bd7caead" providerId="ADAL" clId="{1AFF17B0-4885-4075-91B8-B7F32D314F78}" dt="2023-06-09T07:30:04.441" v="407"/>
          <ac:spMkLst>
            <pc:docMk/>
            <pc:sldMk cId="243143865" sldId="287"/>
            <ac:spMk id="3" creationId="{00000000-0000-0000-0000-000000000000}"/>
          </ac:spMkLst>
        </pc:spChg>
      </pc:sldChg>
      <pc:sldChg chg="modSp mod modNotesTx">
        <pc:chgData name="Anna Drage Voldstad - DBU Fyn" userId="cfbf3480-211f-4d76-9a7d-0f56bd7caead" providerId="ADAL" clId="{1AFF17B0-4885-4075-91B8-B7F32D314F78}" dt="2023-06-09T07:30:58.085" v="420" actId="113"/>
        <pc:sldMkLst>
          <pc:docMk/>
          <pc:sldMk cId="1402043908" sldId="288"/>
        </pc:sldMkLst>
        <pc:spChg chg="mod">
          <ac:chgData name="Anna Drage Voldstad - DBU Fyn" userId="cfbf3480-211f-4d76-9a7d-0f56bd7caead" providerId="ADAL" clId="{1AFF17B0-4885-4075-91B8-B7F32D314F78}" dt="2023-06-09T07:30:39.894" v="415"/>
          <ac:spMkLst>
            <pc:docMk/>
            <pc:sldMk cId="1402043908" sldId="288"/>
            <ac:spMk id="3" creationId="{00000000-0000-0000-0000-000000000000}"/>
          </ac:spMkLst>
        </pc:spChg>
      </pc:sldChg>
      <pc:sldChg chg="new del">
        <pc:chgData name="Anna Drage Voldstad - DBU Fyn" userId="cfbf3480-211f-4d76-9a7d-0f56bd7caead" providerId="ADAL" clId="{1AFF17B0-4885-4075-91B8-B7F32D314F78}" dt="2023-06-09T08:01:10.752" v="461" actId="47"/>
        <pc:sldMkLst>
          <pc:docMk/>
          <pc:sldMk cId="3498741121" sldId="289"/>
        </pc:sldMkLst>
      </pc:sldChg>
      <pc:sldChg chg="modSp add mod ord modNotesTx">
        <pc:chgData name="Anna Drage Voldstad - DBU Fyn" userId="cfbf3480-211f-4d76-9a7d-0f56bd7caead" providerId="ADAL" clId="{1AFF17B0-4885-4075-91B8-B7F32D314F78}" dt="2023-06-09T08:02:27.633" v="511" actId="20577"/>
        <pc:sldMkLst>
          <pc:docMk/>
          <pc:sldMk cId="2531170008" sldId="290"/>
        </pc:sldMkLst>
        <pc:spChg chg="mod">
          <ac:chgData name="Anna Drage Voldstad - DBU Fyn" userId="cfbf3480-211f-4d76-9a7d-0f56bd7caead" providerId="ADAL" clId="{1AFF17B0-4885-4075-91B8-B7F32D314F78}" dt="2023-06-09T07:58:38.656" v="435" actId="1076"/>
          <ac:spMkLst>
            <pc:docMk/>
            <pc:sldMk cId="2531170008" sldId="290"/>
            <ac:spMk id="2" creationId="{00000000-0000-0000-0000-000000000000}"/>
          </ac:spMkLst>
        </pc:spChg>
        <pc:spChg chg="mod">
          <ac:chgData name="Anna Drage Voldstad - DBU Fyn" userId="cfbf3480-211f-4d76-9a7d-0f56bd7caead" providerId="ADAL" clId="{1AFF17B0-4885-4075-91B8-B7F32D314F78}" dt="2023-06-09T08:00:55.481" v="458" actId="255"/>
          <ac:spMkLst>
            <pc:docMk/>
            <pc:sldMk cId="2531170008" sldId="290"/>
            <ac:spMk id="3"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dsholder til sidehove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a-DK"/>
          </a:p>
        </p:txBody>
      </p:sp>
      <p:sp>
        <p:nvSpPr>
          <p:cNvPr id="3" name="Pladsholder til dato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73CBA82-FACD-4838-9ADB-236DA363CEE2}" type="datetimeFigureOut">
              <a:rPr lang="da-DK" smtClean="0"/>
              <a:t>12-06-2023</a:t>
            </a:fld>
            <a:endParaRPr lang="da-DK"/>
          </a:p>
        </p:txBody>
      </p:sp>
      <p:sp>
        <p:nvSpPr>
          <p:cNvPr id="4" name="Pladsholder til slidebillede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a-DK"/>
          </a:p>
        </p:txBody>
      </p:sp>
      <p:sp>
        <p:nvSpPr>
          <p:cNvPr id="5" name="Pladsholder til no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6" name="Pladsholder til sidefod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a-DK"/>
          </a:p>
        </p:txBody>
      </p:sp>
      <p:sp>
        <p:nvSpPr>
          <p:cNvPr id="7" name="Pladsholder til slide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BBBD422-F160-4575-9849-EC36CDC68491}" type="slidenum">
              <a:rPr lang="da-DK" smtClean="0"/>
              <a:t>‹nr.›</a:t>
            </a:fld>
            <a:endParaRPr lang="da-DK"/>
          </a:p>
        </p:txBody>
      </p:sp>
    </p:spTree>
    <p:extLst>
      <p:ext uri="{BB962C8B-B14F-4D97-AF65-F5344CB8AC3E}">
        <p14:creationId xmlns:p14="http://schemas.microsoft.com/office/powerpoint/2010/main" val="14147658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hyperlink" Target="https://www.dbufyn.dk/boern-u5-12/generelt-om-boernefodbold/strategi-for-dansk-boernefodbold/dbu-s-10-boerneloefter/" TargetMode="External"/><Relationship Id="rId2" Type="http://schemas.openxmlformats.org/officeDocument/2006/relationships/slide" Target="../slides/slide1.xml"/><Relationship Id="rId1" Type="http://schemas.openxmlformats.org/officeDocument/2006/relationships/notesMaster" Target="../notesMasters/notesMaster1.xml"/><Relationship Id="rId4" Type="http://schemas.openxmlformats.org/officeDocument/2006/relationships/hyperlink" Target="https://www.dbufyn.dk/boern-u5-12/generelt-om-boernefodbold/strategi-for-dansk-boernefodbold/dbu-s-boernerettigheder/" TargetMode="Externa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gn="l"/>
            <a:r>
              <a:rPr lang="da-DK" b="0" i="0" dirty="0" err="1">
                <a:solidFill>
                  <a:srgbClr val="000000"/>
                </a:solidFill>
                <a:effectLst/>
                <a:latin typeface="Montserrat" panose="00000500000000000000" pitchFamily="2" charset="0"/>
              </a:rPr>
              <a:t>Caseøvelsen</a:t>
            </a:r>
            <a:r>
              <a:rPr lang="da-DK" b="0" i="0" dirty="0">
                <a:solidFill>
                  <a:srgbClr val="000000"/>
                </a:solidFill>
                <a:effectLst/>
                <a:latin typeface="Montserrat" panose="00000500000000000000" pitchFamily="2" charset="0"/>
              </a:rPr>
              <a:t> kan fx bruges på trænermøder, forældremøder eller andre møder i klubben, hvor voksne, der har med børnefodbold at gøre, er samlet.</a:t>
            </a:r>
          </a:p>
          <a:p>
            <a:pPr algn="l"/>
            <a:r>
              <a:rPr lang="da-DK" b="0" i="0" dirty="0">
                <a:solidFill>
                  <a:srgbClr val="000000"/>
                </a:solidFill>
                <a:effectLst/>
                <a:latin typeface="Montserrat" panose="00000500000000000000" pitchFamily="2" charset="0"/>
              </a:rPr>
              <a:t>Som forberedelse til </a:t>
            </a:r>
            <a:r>
              <a:rPr lang="da-DK" b="0" i="0" dirty="0" err="1">
                <a:solidFill>
                  <a:srgbClr val="000000"/>
                </a:solidFill>
                <a:effectLst/>
                <a:latin typeface="Montserrat" panose="00000500000000000000" pitchFamily="2" charset="0"/>
              </a:rPr>
              <a:t>caseøvelsen</a:t>
            </a:r>
            <a:r>
              <a:rPr lang="da-DK" b="0" i="0" dirty="0">
                <a:solidFill>
                  <a:srgbClr val="000000"/>
                </a:solidFill>
                <a:effectLst/>
                <a:latin typeface="Montserrat" panose="00000500000000000000" pitchFamily="2" charset="0"/>
              </a:rPr>
              <a:t> er det vigtigt, at man har læst DBU’s Børneløfter og læst og set animationsfilmene om DBU’s Børnerettigheder. Dette skal ske for, at man sikrer, at diskussionerne undervejs bunder i fakta om børnesynet og ikke i forskellige subjektive holdninger til, hvordan man skal behandle børn i fodbolden.</a:t>
            </a:r>
          </a:p>
          <a:p>
            <a:pPr algn="l"/>
            <a:endParaRPr lang="da-DK" b="0" i="0" dirty="0">
              <a:solidFill>
                <a:srgbClr val="000000"/>
              </a:solidFill>
              <a:effectLst/>
              <a:latin typeface="Montserrat" panose="00000500000000000000" pitchFamily="2" charset="0"/>
            </a:endParaRPr>
          </a:p>
          <a:p>
            <a:pPr algn="l"/>
            <a:r>
              <a:rPr lang="da-DK" b="0" i="0" dirty="0">
                <a:solidFill>
                  <a:srgbClr val="000000"/>
                </a:solidFill>
                <a:effectLst/>
                <a:latin typeface="Montserrat" panose="00000500000000000000" pitchFamily="2" charset="0"/>
              </a:rPr>
              <a:t>Find information om:</a:t>
            </a:r>
          </a:p>
          <a:p>
            <a:pPr marL="171450" indent="-171450" algn="l">
              <a:buFont typeface="Arial" panose="020B0604020202020204" pitchFamily="34" charset="0"/>
              <a:buChar char="•"/>
            </a:pPr>
            <a:r>
              <a:rPr lang="da-DK" b="0" i="0" u="none" strike="noStrike" dirty="0">
                <a:solidFill>
                  <a:srgbClr val="CD151D"/>
                </a:solidFill>
                <a:effectLst/>
                <a:latin typeface="Montserrat" panose="00000500000000000000" pitchFamily="2" charset="0"/>
                <a:hlinkClick r:id="rId3" tooltip="DBU's 10 børneløfter"/>
              </a:rPr>
              <a:t>DBU’s Børneløfter her</a:t>
            </a:r>
            <a:endParaRPr lang="da-DK" b="0" i="0" dirty="0">
              <a:solidFill>
                <a:srgbClr val="000000"/>
              </a:solidFill>
              <a:effectLst/>
              <a:latin typeface="Montserrat" panose="00000500000000000000" pitchFamily="2" charset="0"/>
            </a:endParaRPr>
          </a:p>
          <a:p>
            <a:pPr marL="171450" indent="-171450" algn="l">
              <a:buFont typeface="Arial" panose="020B0604020202020204" pitchFamily="34" charset="0"/>
              <a:buChar char="•"/>
            </a:pPr>
            <a:r>
              <a:rPr lang="da-DK" b="0" i="0" u="none" strike="noStrike" dirty="0">
                <a:solidFill>
                  <a:srgbClr val="CD151D"/>
                </a:solidFill>
                <a:effectLst/>
                <a:latin typeface="Montserrat" panose="00000500000000000000" pitchFamily="2" charset="0"/>
                <a:hlinkClick r:id="rId4" tooltip="DBU's børnerettigheder"/>
              </a:rPr>
              <a:t>DBU’s Børnerettigheder her</a:t>
            </a:r>
            <a:endParaRPr lang="da-DK" b="0" i="0" dirty="0">
              <a:solidFill>
                <a:srgbClr val="000000"/>
              </a:solidFill>
              <a:effectLst/>
              <a:latin typeface="Montserrat" panose="00000500000000000000" pitchFamily="2" charset="0"/>
            </a:endParaRPr>
          </a:p>
          <a:p>
            <a:pPr algn="l"/>
            <a:endParaRPr lang="da-DK" b="0" i="0" dirty="0">
              <a:solidFill>
                <a:srgbClr val="000000"/>
              </a:solidFill>
              <a:effectLst/>
              <a:latin typeface="Montserrat" panose="00000500000000000000" pitchFamily="2" charset="0"/>
            </a:endParaRPr>
          </a:p>
          <a:p>
            <a:pPr algn="l"/>
            <a:r>
              <a:rPr lang="da-DK" b="0" i="0" dirty="0">
                <a:solidFill>
                  <a:srgbClr val="000000"/>
                </a:solidFill>
                <a:effectLst/>
                <a:latin typeface="Montserrat" panose="00000500000000000000" pitchFamily="2" charset="0"/>
              </a:rPr>
              <a:t>At agere efter DBU's Børnesyn kræver både indsigt </a:t>
            </a:r>
            <a:r>
              <a:rPr lang="da-DK" b="0" i="0">
                <a:solidFill>
                  <a:srgbClr val="000000"/>
                </a:solidFill>
                <a:effectLst/>
                <a:latin typeface="Montserrat" panose="00000500000000000000" pitchFamily="2" charset="0"/>
              </a:rPr>
              <a:t>og træning, og det kan du træne med denne øvelse. </a:t>
            </a:r>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a:t>
            </a:fld>
            <a:endParaRPr lang="da-DK"/>
          </a:p>
        </p:txBody>
      </p:sp>
    </p:spTree>
    <p:extLst>
      <p:ext uri="{BB962C8B-B14F-4D97-AF65-F5344CB8AC3E}">
        <p14:creationId xmlns:p14="http://schemas.microsoft.com/office/powerpoint/2010/main" val="1542410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 </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Fordi det er faste hold, og fordi der er en straf involveret, som udstiller eller udskammer det tabende hold.</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Hvis det ikke var faste hold, og der ikke var en straf, men måske klapsalver til det vindende hold, hvorefter oprydningen som en selvfølge var et fællesanliggende.</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Hvis det ikke var faste hold, og træneren sørgede for, at det var forskellige, der oplevede at tabe.</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udvikling sker på deres præmisser, Alle børn har ret til social sikkerhed, Alle børn har ret til at være på dannelsesrejse, Alle børn har ret til børneopdragelse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brug konkurrence på en udviklende måde,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 og psykologisk </a:t>
            </a:r>
          </a:p>
        </p:txBody>
      </p:sp>
      <p:sp>
        <p:nvSpPr>
          <p:cNvPr id="4" name="Pladsholder til slidenummer 3"/>
          <p:cNvSpPr>
            <a:spLocks noGrp="1"/>
          </p:cNvSpPr>
          <p:nvPr>
            <p:ph type="sldNum" sz="quarter" idx="5"/>
          </p:nvPr>
        </p:nvSpPr>
        <p:spPr/>
        <p:txBody>
          <a:bodyPr/>
          <a:lstStyle/>
          <a:p>
            <a:fld id="{3BBBD422-F160-4575-9849-EC36CDC68491}" type="slidenum">
              <a:rPr lang="da-DK" smtClean="0"/>
              <a:t>10</a:t>
            </a:fld>
            <a:endParaRPr lang="da-DK"/>
          </a:p>
        </p:txBody>
      </p:sp>
    </p:spTree>
    <p:extLst>
      <p:ext uri="{BB962C8B-B14F-4D97-AF65-F5344CB8AC3E}">
        <p14:creationId xmlns:p14="http://schemas.microsoft.com/office/powerpoint/2010/main" val="110607133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spillerne inddrages, tages med på råd og er med til at skabe deres eget læringsrum. De lærer at tage ansvar, lytte til hinanden og mærke efter, hvad der virker/ er sjovt osv. på en legende, lærende og kreativ måde.</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det for eksempel altid er de samme to spillere, der skal finde på et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småspil</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spillerne aldrig inddrages eller må finde på, og det altid kun er træneren, der bestemmer, hvad der skal ske til træning.</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udvikling sker på deres præmisser, Alle børn har ret til at være på dannelsesrejse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lav træning med progression, vær børnefokuseret, brug forskellige metoder til at opnå læring</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11</a:t>
            </a:fld>
            <a:endParaRPr lang="da-DK"/>
          </a:p>
        </p:txBody>
      </p:sp>
    </p:spTree>
    <p:extLst>
      <p:ext uri="{BB962C8B-B14F-4D97-AF65-F5344CB8AC3E}">
        <p14:creationId xmlns:p14="http://schemas.microsoft.com/office/powerpoint/2010/main" val="211486373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spillerne trænes i at anerkende andre for den, de er, og det de gør, hvilket styrker fællesskabet og udvikler en forståelse og større respekt for hinandens forskelligheder.</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spillerne selv må vælge, hvem de vil anerkende. Det kan være skadende for børn, som måske aldrig bliver valgt, da de vil kunne spekulere i hvorfor de ikke udvælges.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træneren ikke følger med i løbende, om spillerne forstår forskellen på at anerkende og ikke-anerkende en holdkammerat.</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være på dannelsesrejse, Alle børn har ret til, at</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udvikling sker på deres præmisser, Alle børn har ret til social sikkerhed, </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vær inkluderende, vær børnefokuseret, vær holistisk, prioriter kærligheden til fodbold over læring af fodbold.</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12</a:t>
            </a:fld>
            <a:endParaRPr lang="da-DK"/>
          </a:p>
        </p:txBody>
      </p:sp>
    </p:spTree>
    <p:extLst>
      <p:ext uri="{BB962C8B-B14F-4D97-AF65-F5344CB8AC3E}">
        <p14:creationId xmlns:p14="http://schemas.microsoft.com/office/powerpoint/2010/main" val="366010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det er ekskluderende adfærd fra forældrenes side. Børn (og forældre) skal indgå som ligeværdige parter i det samlede fællesskab, og derfor skal det ikke altid være de samme, der kører sammen. Så vil det også altid være de samme børn, der står tilbage til sidst og skal finde ud af, hvor der er plads til dem. Det er ikke at varetage alle spillernes tarv. </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forældrene bakker op om den plan, træneren har lavet, som netop inkluderer alle i det samlede fællesskab.</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det var børnene selv, der fandt på at bytte om, men forældrene ikke aktivt modarbejdede det.</a:t>
            </a:r>
          </a:p>
          <a:p>
            <a:pPr marL="285750" indent="-285750">
              <a:lnSpc>
                <a:spcPct val="107000"/>
              </a:lnSpc>
              <a:spcAft>
                <a:spcPts val="800"/>
              </a:spcAft>
              <a:buFont typeface="Arial" panose="020B0604020202020204" pitchFamily="34" charset="0"/>
              <a:buChar char="•"/>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deres forældre ses som en ressource,</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være på dannelsesrejse, Alle børn har ret til fodbold uden nogen former for diskrimination.</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inkluderende, engager forældre med anerkendelse, gør det sjovt og trygt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13</a:t>
            </a:fld>
            <a:endParaRPr lang="da-DK"/>
          </a:p>
        </p:txBody>
      </p:sp>
    </p:spTree>
    <p:extLst>
      <p:ext uri="{BB962C8B-B14F-4D97-AF65-F5344CB8AC3E}">
        <p14:creationId xmlns:p14="http://schemas.microsoft.com/office/powerpoint/2010/main" val="31466043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Fordi faderen underminerer træneren, og samtidig ekskluderer sin egen dreng en smule fra fællesskabet og trænerens vejledning. Drikkedunken bør ligge samme sted som alle de andres, og faderen skal selvfølgelig undlade at give instruktioner til drengen – det er trænerens opgave. Desuden kommer faderen til at stå i vejen for barnets udvikling i at løse spillet på egen hånd.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drikkedunken lå samme sted som de øvrige spilleres, og faderen kun heppede og hujede på alle børn og holdt sig fra at give gode råd og instruktioner.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faderen havde været højlydt og dermed påvirket de øvrige spillere også. Uagtet om han fortsat kun råbte til sin egen dreng, så ville dette påvirke trænerens autoritet over for alle spillerne, virke forstyrrende og skabe forvirring. Lad børnene selv spille. Det er deres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fodboldliv</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være på</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dannelsesrejse, Alle børn har ret til, at deres forældre ses som en ressource, Alle børn har ret til fodbold uden nogen form for diskrimination</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Engager forældre med anerkendelse, vær børnefokuseret, gør det sjovt og trygt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14</a:t>
            </a:fld>
            <a:endParaRPr lang="da-DK"/>
          </a:p>
        </p:txBody>
      </p:sp>
    </p:spTree>
    <p:extLst>
      <p:ext uri="{BB962C8B-B14F-4D97-AF65-F5344CB8AC3E}">
        <p14:creationId xmlns:p14="http://schemas.microsoft.com/office/powerpoint/2010/main" val="19949328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spillerne bliver blandet på tværs af alt for store aldersskel til sidst. Ifølge UEFA’s Child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-regler bør børn aldrig udsættes for at spille mod spillere, der er mere end to år ældre end dem selv. Ganske enkelt for at passe på dem rent fysisk.</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de afsluttende kampe var aldersopdelt over to årgange.</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spillerne var inddelt efter niveau i den afsluttende miniturnering. Her ville risikoen for at ramme sammen med en, der er mere end to år ældre være væsentligt mindre, men dog stadig være der.</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der føres periodiske tilsyn med deres trænings- og kampmiljøer, Alle børn har ret til udvikling på deres præmisser, 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brug konkurrence på en udviklende måde,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15</a:t>
            </a:fld>
            <a:endParaRPr lang="da-DK"/>
          </a:p>
        </p:txBody>
      </p:sp>
    </p:spTree>
    <p:extLst>
      <p:ext uri="{BB962C8B-B14F-4D97-AF65-F5344CB8AC3E}">
        <p14:creationId xmlns:p14="http://schemas.microsoft.com/office/powerpoint/2010/main" val="25666130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forældrene udviser en adfærd, der rimeligvis kan beskrives som ekskluderende. På den måde viser de børnene, at en sådan adfærd er acceptabel. Det er bestemt ikke en ønskværdig adfærd blandt børnene ift. samspil og sammenhold.</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Forældrene sætter sig på skift ved andre forældre. På den måde illustrerer forældrene over for børnene, at de er nysgerrige og åbne over for de andre forældre, hvilket vil styrke fællesskabet.</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det kun var et enkeltstående tilfælde.</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deres forældre ses som en ressource, Alle børn har ret til fodbold uden nogen form for diskrimination</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inkluderende, engager forældrene med anerkendelse</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16</a:t>
            </a:fld>
            <a:endParaRPr lang="da-DK"/>
          </a:p>
        </p:txBody>
      </p:sp>
    </p:spTree>
    <p:extLst>
      <p:ext uri="{BB962C8B-B14F-4D97-AF65-F5344CB8AC3E}">
        <p14:creationId xmlns:p14="http://schemas.microsoft.com/office/powerpoint/2010/main" val="91505144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træneren anerkender forældrene som den ressource, de er for barnet, og dermed understøtter barnets tryghed og indlemmelse i gruppen på barnets egne præmisser. </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sagde til barnet, at det bare kunne løbe ud til mor/ far, hvis det blev nødvendigt. I den situation vil barnet føle sig utryg, og det vil gå ud over barnets indlevelse i legen og samværet med de andre børn. Det kunne potentielt gå ud over opbygningen af relationer til de andre børn, og barnet kunne få sværere ved at blive tryg ved at spille fodbold.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træneren sagde til alle forældre, at de ikke måtte være til stede under træningen, fordi de forstyrrer og gør børnene pylrede. </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udvikling sker på deres præmisser</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Engager forældrene med anerkendelse, prioriter kærligheden til fodbold over læring af fodbold, gør det sjovt og trygt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17</a:t>
            </a:fld>
            <a:endParaRPr lang="da-DK"/>
          </a:p>
        </p:txBody>
      </p:sp>
    </p:spTree>
    <p:extLst>
      <p:ext uri="{BB962C8B-B14F-4D97-AF65-F5344CB8AC3E}">
        <p14:creationId xmlns:p14="http://schemas.microsoft.com/office/powerpoint/2010/main" val="253000398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Fordi det ekskluderer nogle spillere fra fællesskabet omkring kampe og stævner, hvis deres forældre ikke er lige så hurtige som de øvrige til at melde til.</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der altid var kampe nok til alle interesserede, og alle kom med, når de tilmeldte sig.</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trænerne altid udtog de bedste af dem, der havde tilmeldt sig.</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deres forældre ses som en ressource, Alle børn har ret til selv at vælge, Alle børn har ret til et godt børneliv, Alle børn har ret til at være en del af noget større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Engager forældrene med anerkendelse, vær børnefokuseret, prioriter kærligheden til fodbold over læring af fodbold</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18</a:t>
            </a:fld>
            <a:endParaRPr lang="da-DK"/>
          </a:p>
        </p:txBody>
      </p:sp>
    </p:spTree>
    <p:extLst>
      <p:ext uri="{BB962C8B-B14F-4D97-AF65-F5344CB8AC3E}">
        <p14:creationId xmlns:p14="http://schemas.microsoft.com/office/powerpoint/2010/main" val="135287050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Træneren ender i situationen som den sidste i omklædningsrummet, hvilket betyder, at træneren undervejs er alene med et barn eller ganske få børn i omklædningsrummet hver gang. Det er en unødig risiko at tage for alle parter, og der kan opstå historier om upassende eller krænkende adfærd, selv uden det måtte have noget på sig. Vi skal efterstræbe at beskytte både børn og trænere, uden på den ene side at overreagere, og uden på den anden side at ignorere problematiske situationer. I dette tilfælde har træneren sat sig selv i en for risikabel situation trods sine gode hensigter, idet en person med dårlige hensigter kan udnytte situationen til at anklage træneren.</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træneren (eller et par af forældrene) ikke gik i bad men holdt opsyn med, at alt foregår på en ordentlig måde, men at den sidste voksne forlader omklædningsrummet og går ud på gangen, når der er en 4-5 børn tilbage. Evt. med besked om at gøre sig hurtigt færdig, hvor den voksne så stadig opholder sig lige uden for omklædningsrummet. Vær aldrig alene med et barn i et omklædningsrum.</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sørgede for at gå ud, når der var 4-5 børn tilbage. Men selve elementet med den voksne, der bader med børnene, er en unødig risiko at løbe i forhold til fortolkninger. </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et godt børneliv </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børnefokuseret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Seksuel</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19</a:t>
            </a:fld>
            <a:endParaRPr lang="da-DK"/>
          </a:p>
        </p:txBody>
      </p:sp>
    </p:spTree>
    <p:extLst>
      <p:ext uri="{BB962C8B-B14F-4D97-AF65-F5344CB8AC3E}">
        <p14:creationId xmlns:p14="http://schemas.microsoft.com/office/powerpoint/2010/main" val="2155215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Fordi spilleren er ukomfortabel. Spillerens ret til at føle sig tryg, vejer tungere end retten til lige meget spilletid. Et alternativ til udskiftning kunne være at rykke spilleren til en anden position (eks. angriber) med mindre pres. Hovedpointen er, at spillerens tryghed skal sikres, og derfor kategoriseres trænerens adfærd som grøn. </a:t>
            </a:r>
          </a:p>
          <a:p>
            <a:pPr>
              <a:lnSpc>
                <a:spcPct val="107000"/>
              </a:lnSpc>
              <a:spcAft>
                <a:spcPts val="800"/>
              </a:spcAft>
            </a:pPr>
            <a:endParaRPr lang="da-DK"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Hvis træneren får øjenkontakt med spilleren og opfordrer/presser spilleren til at fuldføre kampen ved fx at spørge: “du kan godt spille det sidste af kampen, ik’?”, og spilleren dermed bliver på banen.</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 Hvis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spilleren ikke udskiftes, men træneren i stedet råber ad og skælder ud på spilleren eksempelvis med en opfordring om at tage sig sammen (“kom nu, for pokker! – ellers taber vi jo!!!”)</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Alle børn har ret til social sikkerhed, Alle børn har ret til, at udvikling sker på deres præmisser</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Vær børnefokuseret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Psykologisk</a:t>
            </a:r>
          </a:p>
          <a:p>
            <a:pPr>
              <a:lnSpc>
                <a:spcPct val="107000"/>
              </a:lnSpc>
              <a:spcAft>
                <a:spcPts val="800"/>
              </a:spcAft>
            </a:pPr>
            <a:br>
              <a:rPr lang="da-DK" sz="1800" dirty="0">
                <a:effectLst/>
                <a:latin typeface="Montserrat Light" panose="00000400000000000000" pitchFamily="50" charset="0"/>
                <a:ea typeface="Calibri" panose="020F0502020204030204" pitchFamily="34" charset="0"/>
                <a:cs typeface="Arial" panose="020B0604020202020204" pitchFamily="34" charset="0"/>
              </a:rPr>
            </a:br>
            <a:r>
              <a:rPr lang="da-DK" sz="1800" dirty="0">
                <a:effectLst/>
                <a:latin typeface="Montserrat Light" panose="00000400000000000000" pitchFamily="50" charset="0"/>
                <a:ea typeface="Calibri" panose="020F0502020204030204" pitchFamily="34" charset="0"/>
                <a:cs typeface="Arial" panose="020B0604020202020204" pitchFamily="34" charset="0"/>
              </a:rPr>
              <a:t> </a:t>
            </a:r>
            <a:endParaRPr lang="da-DK" sz="1800" dirty="0">
              <a:effectLst/>
              <a:latin typeface="Calibri" panose="020F0502020204030204" pitchFamily="34" charset="0"/>
              <a:ea typeface="Calibri" panose="020F0502020204030204" pitchFamily="34" charset="0"/>
              <a:cs typeface="Arial" panose="020B0604020202020204" pitchFamily="34" charset="0"/>
            </a:endParaRP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a:t>
            </a:fld>
            <a:endParaRPr lang="da-DK"/>
          </a:p>
        </p:txBody>
      </p:sp>
    </p:spTree>
    <p:extLst>
      <p:ext uri="{BB962C8B-B14F-4D97-AF65-F5344CB8AC3E}">
        <p14:creationId xmlns:p14="http://schemas.microsoft.com/office/powerpoint/2010/main" val="296123611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træneren er alt for stor og stærk til at indgå på lige fod med børnene. Det er alt for voldsomt og risikabelt for en U12-spiller, hvis en voksen sparker hårdt på mål. </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Det er kun børnene som deltager.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deltager i konkurrencen, men ikke sparker hårdt, og måske kun sparker langs jorden eller med det mindre gode ben. Træneren skal med andre ord kompensere for sin fysiske overlegenhed og i øvrigt begrænse sin egen deltagelse, så det i reglen får lov til at være børnene, der går til fodbold og træneren, som træner dem.</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udvikling sker på deres præmisser</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Brug konkurrence med et udviklende fokus, gør det sjovt og trygt,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20</a:t>
            </a:fld>
            <a:endParaRPr lang="da-DK"/>
          </a:p>
        </p:txBody>
      </p:sp>
    </p:spTree>
    <p:extLst>
      <p:ext uri="{BB962C8B-B14F-4D97-AF65-F5344CB8AC3E}">
        <p14:creationId xmlns:p14="http://schemas.microsoft.com/office/powerpoint/2010/main" val="4193082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navngivningen af de to cirkler er med til at skabe en kultur, hvor “taberne” bliver hængt ud. Det understøtter en kultur, hvor mobning er acceptabelt.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de, der ryger ud, engageres som eksempelvis heppekor, hvor de skal skabe stemning for hhv. målmanden og ”</a:t>
            </a:r>
            <a:r>
              <a:rPr lang="da-DK" sz="1800" kern="100" dirty="0" err="1">
                <a:effectLst/>
                <a:latin typeface="Calibri" panose="020F0502020204030204" pitchFamily="34" charset="0"/>
                <a:ea typeface="Calibri" panose="020F0502020204030204" pitchFamily="34" charset="0"/>
                <a:cs typeface="Times New Roman" panose="02020603050405020304" pitchFamily="18" charset="0"/>
              </a:rPr>
              <a:t>sparkerne</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På den måde er alle fortsat en del af legen, selvom de egentlig er røget ud. Ellers kan dem, der ryger ud, gå i gang med en ny straffesparkskonkurrence, starte en minikamp på banen ved siden af, jonglere eller noget helt andet.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navnene på cirklerne ændres til noget mere acceptabelt, men spillerne, der ryger ud, fortsat ekskluderes fra at kunne spille mere.</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udvikling sker på deres præmisser, Alle børn har ret til at være på dannelsesrejse, 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Brug konkurrence med et udviklende fokus, gør det sjovt og trygt, prioriter kærligheden til fodbold over læring af fodbold,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21</a:t>
            </a:fld>
            <a:endParaRPr lang="da-DK"/>
          </a:p>
        </p:txBody>
      </p:sp>
    </p:spTree>
    <p:extLst>
      <p:ext uri="{BB962C8B-B14F-4D97-AF65-F5344CB8AC3E}">
        <p14:creationId xmlns:p14="http://schemas.microsoft.com/office/powerpoint/2010/main" val="230760176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spillerne har brug for vand under kampen, og det er i sidste ende de voksnes ansvar at sikre, at de har adgang til det. Manglen på vand under de skitserede vejrforhold udgør en helbredsmæssig risiko for børnene. Det er uacceptabelt.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de voksne sørger for at skaffe en vanddunk til hver af spillerne med tilpas meget vand til, at deres behov under kampen er dækket. Det er de voksnes ansvar at sikre, at der tages vare på børnenes behov.</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de bliver bedt om at dele dunk med to andre spillere. Nu har de alle fire adgang til vand under kampen, men kun til halvdelen af det, som de måske kunne/ burde have haft, hvilket er bedre, men ikke optimalt under de skitserede omstændigheder.</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deres forældre ses som en ressource, Alle børn har ret til at være på dannelsesrejse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børnefokuseret, engager forældrene med anerkendelse</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Forsømmelse</a:t>
            </a:r>
          </a:p>
        </p:txBody>
      </p:sp>
      <p:sp>
        <p:nvSpPr>
          <p:cNvPr id="4" name="Pladsholder til slidenummer 3"/>
          <p:cNvSpPr>
            <a:spLocks noGrp="1"/>
          </p:cNvSpPr>
          <p:nvPr>
            <p:ph type="sldNum" sz="quarter" idx="5"/>
          </p:nvPr>
        </p:nvSpPr>
        <p:spPr/>
        <p:txBody>
          <a:bodyPr/>
          <a:lstStyle/>
          <a:p>
            <a:fld id="{3BBBD422-F160-4575-9849-EC36CDC68491}" type="slidenum">
              <a:rPr lang="da-DK" smtClean="0"/>
              <a:t>22</a:t>
            </a:fld>
            <a:endParaRPr lang="da-DK"/>
          </a:p>
        </p:txBody>
      </p:sp>
    </p:spTree>
    <p:extLst>
      <p:ext uri="{BB962C8B-B14F-4D97-AF65-F5344CB8AC3E}">
        <p14:creationId xmlns:p14="http://schemas.microsoft.com/office/powerpoint/2010/main" val="28333233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det er trænerens ansvar at sikre, at der ikke sker noget uhensigtsmæssigt blandt spillerne og med spillerne. Det kan man ikke, hvis man ikke ved, hvor de er. Derfor må træneren bede de øvrige blive, hvor de er (evt. få en anden voksen til at holde øje med dem), og hente den bortløbne spiller tilbage i sikkerhed ved banen. Barnets forældre betror træneren ansvaret for barnet i et tidsrum, og skal kunne regne med, at barnet er under opsyn i det tidsrum. Det er vigtigt at træner, klub og forældre i samspil sikrer, at scenariet ikke kan indtræffe fremadrettet.</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I praksis skal der selvfølgelig altid være flere voksne til stede, og det er der heldigvis også som regel. Budskabet er, at man som træner er betroet ansvaret for børnene i det pågældende tidsrum, og at det er en rimelig forventning man ved hvor børnene er, når forældrene kommer for at hente dem.</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Træneren beder sin kollega på banen ved siden af om at holde øje med de resterende spillere. Herefter kan træneren hente den bortløbne spiller, trøste vedkommende og løse konflikten ved, at begge spillere igen er med i spillet, efter at være blevet gode venner igen.</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Træneren sikrer sig at øvrige spillere ved at træneren løber efter den udvandrede spiller, uden at øvrige spillere er under opsyn fra andre voksne. Øvrige spillere befinder sig trods alt på træningsanlægget, og man ved hvor de er.</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opdragelse,</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udvikling sker på deres præmisser, Alle børn har ret til, at deres forældre ses som en ressource, Alle børn har ret til at være på dannelsesrejse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holistisk, vær børnefokuseret, engager forældrene med anerkendelse, gør det sjovt og trygt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Forsømmelse</a:t>
            </a:r>
          </a:p>
        </p:txBody>
      </p:sp>
      <p:sp>
        <p:nvSpPr>
          <p:cNvPr id="4" name="Pladsholder til slidenummer 3"/>
          <p:cNvSpPr>
            <a:spLocks noGrp="1"/>
          </p:cNvSpPr>
          <p:nvPr>
            <p:ph type="sldNum" sz="quarter" idx="5"/>
          </p:nvPr>
        </p:nvSpPr>
        <p:spPr/>
        <p:txBody>
          <a:bodyPr/>
          <a:lstStyle/>
          <a:p>
            <a:fld id="{3BBBD422-F160-4575-9849-EC36CDC68491}" type="slidenum">
              <a:rPr lang="da-DK" smtClean="0"/>
              <a:t>23</a:t>
            </a:fld>
            <a:endParaRPr lang="da-DK"/>
          </a:p>
        </p:txBody>
      </p:sp>
    </p:spTree>
    <p:extLst>
      <p:ext uri="{BB962C8B-B14F-4D97-AF65-F5344CB8AC3E}">
        <p14:creationId xmlns:p14="http://schemas.microsoft.com/office/powerpoint/2010/main" val="16636103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det dels udstiller den ene som “svag” eller den anden som “for tung”, hvis ikke begge dele. Tvinges barnet endvidere til at gennemføre et for tungt løft mod sin vilje og trods tilkendegivelser om smerter forbundet med løftet, er der tale om et overgreb. Det er uacceptabelt.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stafetten var mindre fysisk udfordrende.</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spillerne er parret op således, at alle par er i stand til at løfte hinanden. Det er dog fortsat ikke hensigtsmæssigt at byde børn så kraftige fysiske udfoldelser, som det er at løfte hinanden på ryggen.</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udvikling sker på deres præmisser,</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være på dannelsesrejse, 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Planlæg træning med progression, Prioriter kærligheden til fodbold over læring af fodbold, gør det sjovt og trygt,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 og 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24</a:t>
            </a:fld>
            <a:endParaRPr lang="da-DK"/>
          </a:p>
        </p:txBody>
      </p:sp>
    </p:spTree>
    <p:extLst>
      <p:ext uri="{BB962C8B-B14F-4D97-AF65-F5344CB8AC3E}">
        <p14:creationId xmlns:p14="http://schemas.microsoft.com/office/powerpoint/2010/main" val="292790164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Fordi der kan opstå mistro om, at telefonen anvendes til at filme eller på anden vis optage billeder af børnene, mens de er i bad. På trods af at den voksne handler i god tro og blot glemmer at tænke over, at telefonen rummer et kamera. Det er ekstremt uhensigtsmæssigt alene det, at der kan være en mistro blandt børn eller andre. Børnene kan føle sig utrygge ved uvisheden om, hvorvidt de bliver filmet, mens den voksne kan mistænkes for en krænkende adfærd, som aldrig er sket.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telefonen ALTID bliver i lommen i omklædningsrummet, når der er nogen, der klæder om.</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telefonen bliver anvendt til at tage billeder, filme, videochatte eller på anden vis anvendes på en måde, som risikerer at optage børnene, mens de er afklædte. Det er klart uacceptabelt og strafbart at fotografere eller filme afklædte børn under de angivne omstændigheder.</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at deres forældre ses som en ressource, Alle børn har ret til at være på dannelsesrejse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Engager forældre med anerkendelse,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Seksuel</a:t>
            </a:r>
          </a:p>
        </p:txBody>
      </p:sp>
      <p:sp>
        <p:nvSpPr>
          <p:cNvPr id="4" name="Pladsholder til slidenummer 3"/>
          <p:cNvSpPr>
            <a:spLocks noGrp="1"/>
          </p:cNvSpPr>
          <p:nvPr>
            <p:ph type="sldNum" sz="quarter" idx="5"/>
          </p:nvPr>
        </p:nvSpPr>
        <p:spPr/>
        <p:txBody>
          <a:bodyPr/>
          <a:lstStyle/>
          <a:p>
            <a:fld id="{3BBBD422-F160-4575-9849-EC36CDC68491}" type="slidenum">
              <a:rPr lang="da-DK" smtClean="0"/>
              <a:t>25</a:t>
            </a:fld>
            <a:endParaRPr lang="da-DK"/>
          </a:p>
        </p:txBody>
      </p:sp>
    </p:spTree>
    <p:extLst>
      <p:ext uri="{BB962C8B-B14F-4D97-AF65-F5344CB8AC3E}">
        <p14:creationId xmlns:p14="http://schemas.microsoft.com/office/powerpoint/2010/main" val="2602128303"/>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træneren er tydelig i sin kommunikation om, hvornår der er en telefon i brug, og hvornår der ikke længere er, så det er sikkert at klæde om.</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havde gjort helt det samme, men måske ikke lige sagt det, så nogle børn kunne være i tvivl om, hvorvidt der var en telefon i anvendelse eller ej.</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telefonen på nogen måde blev brugt til at optage enten uden børnenes og forældrenes viden, eller når nogen var i gang med omklædningen.</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vær børnefokuseret, vær holistisk, vær inkluderende</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Seksuel</a:t>
            </a:r>
          </a:p>
        </p:txBody>
      </p:sp>
      <p:sp>
        <p:nvSpPr>
          <p:cNvPr id="4" name="Pladsholder til slidenummer 3"/>
          <p:cNvSpPr>
            <a:spLocks noGrp="1"/>
          </p:cNvSpPr>
          <p:nvPr>
            <p:ph type="sldNum" sz="quarter" idx="5"/>
          </p:nvPr>
        </p:nvSpPr>
        <p:spPr/>
        <p:txBody>
          <a:bodyPr/>
          <a:lstStyle/>
          <a:p>
            <a:fld id="{3BBBD422-F160-4575-9849-EC36CDC68491}" type="slidenum">
              <a:rPr lang="da-DK" smtClean="0"/>
              <a:t>26</a:t>
            </a:fld>
            <a:endParaRPr lang="da-DK"/>
          </a:p>
        </p:txBody>
      </p:sp>
    </p:spTree>
    <p:extLst>
      <p:ext uri="{BB962C8B-B14F-4D97-AF65-F5344CB8AC3E}">
        <p14:creationId xmlns:p14="http://schemas.microsoft.com/office/powerpoint/2010/main" val="2890065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de voksne sørger for at sikre, at børnene får nok væske, og dermed tager de ansvar for at passe på dem.</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eksempelvis kun sørger for sit eget hold. Eller hvis én af trænerne går imod pauserne eksempelvis med argumentet om at børnene kan drikke før og efter kampen. </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de voksne ikke tager ansvar for børnenes ve og vel. Måske har én glemt sin drikkedunk, eller måske glemmer et par stykker at drikke, fordi de har det sjovt.</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børnefokuseret,</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Forsømmelse</a:t>
            </a:r>
          </a:p>
        </p:txBody>
      </p:sp>
      <p:sp>
        <p:nvSpPr>
          <p:cNvPr id="4" name="Pladsholder til slidenummer 3"/>
          <p:cNvSpPr>
            <a:spLocks noGrp="1"/>
          </p:cNvSpPr>
          <p:nvPr>
            <p:ph type="sldNum" sz="quarter" idx="5"/>
          </p:nvPr>
        </p:nvSpPr>
        <p:spPr/>
        <p:txBody>
          <a:bodyPr/>
          <a:lstStyle/>
          <a:p>
            <a:fld id="{3BBBD422-F160-4575-9849-EC36CDC68491}" type="slidenum">
              <a:rPr lang="da-DK" smtClean="0"/>
              <a:t>27</a:t>
            </a:fld>
            <a:endParaRPr lang="da-DK"/>
          </a:p>
        </p:txBody>
      </p:sp>
    </p:spTree>
    <p:extLst>
      <p:ext uri="{BB962C8B-B14F-4D97-AF65-F5344CB8AC3E}">
        <p14:creationId xmlns:p14="http://schemas.microsoft.com/office/powerpoint/2010/main" val="197162364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træneren tager ansvar for at sikre den gode stemning under omklædningen, men også sørger for ikke at være alene tilbage med et eller få børn.</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bliver i omklædningsrummet som den sidste for at sikre, at alt er ryddet ordentligt op. Her udsætter træneren sig selv og børnene for en unødig risiko ved at komme til at være alene med et eller få børn til sidst.</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træneren enten lader spillerne være helt alene hver gang i omklædningsrummet. Eller hvis træneren går med i bad og bliver som den sidste hver gang.</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social sikkerhed, Alle børn har ret til børneopdragelse, Alle børn har ret til at være på dannelsesrejse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børnefokuseret,</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holistisk, gør det trygt og sjovt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Seksuel</a:t>
            </a:r>
          </a:p>
        </p:txBody>
      </p:sp>
      <p:sp>
        <p:nvSpPr>
          <p:cNvPr id="4" name="Pladsholder til slidenummer 3"/>
          <p:cNvSpPr>
            <a:spLocks noGrp="1"/>
          </p:cNvSpPr>
          <p:nvPr>
            <p:ph type="sldNum" sz="quarter" idx="5"/>
          </p:nvPr>
        </p:nvSpPr>
        <p:spPr/>
        <p:txBody>
          <a:bodyPr/>
          <a:lstStyle/>
          <a:p>
            <a:fld id="{3BBBD422-F160-4575-9849-EC36CDC68491}" type="slidenum">
              <a:rPr lang="da-DK" smtClean="0"/>
              <a:t>28</a:t>
            </a:fld>
            <a:endParaRPr lang="da-DK"/>
          </a:p>
        </p:txBody>
      </p:sp>
    </p:spTree>
    <p:extLst>
      <p:ext uri="{BB962C8B-B14F-4D97-AF65-F5344CB8AC3E}">
        <p14:creationId xmlns:p14="http://schemas.microsoft.com/office/powerpoint/2010/main" val="24133743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Fordi træneren anvender niveaudeling forstået som differentiering, som gør, at konkurrencen bliver mere lige, og alle i sidste ende oplever bedre matching. Dermed oplever de at have lige gode chancer for at vinde.</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konkurrencen aldrig justeres, er det altid det samme par, der vinder. De andre får en oplevelse af at konkurrencer er træls, fordi det er ulige.</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Hvis træneren fremhæver de svageste og beder de andre om at lade dem få en chance resten af træningen. </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udvikling sker på deres præmisser, Alle børn har ret til periodiske tilsyn med deres træningsmiljø </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Brug for skellige metoder til at opnå læring, planlæg træning med progression, vær børnefokuseret, gør det sjovt og trygt, brug konkurrence på en udviklende måde</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29</a:t>
            </a:fld>
            <a:endParaRPr lang="da-DK"/>
          </a:p>
        </p:txBody>
      </p:sp>
    </p:spTree>
    <p:extLst>
      <p:ext uri="{BB962C8B-B14F-4D97-AF65-F5344CB8AC3E}">
        <p14:creationId xmlns:p14="http://schemas.microsoft.com/office/powerpoint/2010/main" val="9017527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Fordi træneren overtaler/ presser en skadet spiller til at spille videre mod dennes vilje og accept. Træneren udsætter barnet for at spille, selvom det er skadet, og selv ønsker at komme ud. Der er risiko for, at spilleren mister lysten til at spille fodbold, fordi vedkommende ikke bliver hørt.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Hvis</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træneren</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imødekommer spillerens ønske ved at tillade den 6/ 7-årige spiller at komme ud. Herved bevarer træneren spillerens tillid, og med stor sandsynlighed ville spilleren blive klar til igen at komme på banen efter et par minutter. </a:t>
            </a: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Hvis træneren får øjenkontakt med spilleren og opfordrer/ presser spilleren til at fuldføre kampen ved at spørge ledende: “du kan godt spille det sidste af kampen, ik’?”.</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Alle børn har ret til social sikkerhed, Alle børn har ret til, at udvikling sker på deres præmisser, Alle børn har ret til et godt børneliv</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Vær børnefokuseret, gør det sjovt og trygt, prioriter kærligheden til fodbold</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 og 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3</a:t>
            </a:fld>
            <a:endParaRPr lang="da-DK"/>
          </a:p>
        </p:txBody>
      </p:sp>
    </p:spTree>
    <p:extLst>
      <p:ext uri="{BB962C8B-B14F-4D97-AF65-F5344CB8AC3E}">
        <p14:creationId xmlns:p14="http://schemas.microsoft.com/office/powerpoint/2010/main" val="7564522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det krænker børnenes ret til selv at vælge. Hvis nogen går til en anden fritidsaktivitet samme dag som den ene fodboldtræning, ekskluderes de nu fra dette ekstra træningstilbud, fordi de selv har valgt det.  </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alle klubbens spillere har adgang til +1 træningstilbuddet på lige fod.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alle U9-U12-spillere har adgang til +1 træning, men U6-U8 får besked på, at de ikke er velkomne.</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selv at vælge, Alle børn har ret til fodbold, Alle børn har ret til fodbold uden nogen form for diskrimination</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inkluderende, vær børnefokuseret, gør det sjovt og trygt, brug forskellige metoder til at opnå læring, planlæg træning med progression</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30</a:t>
            </a:fld>
            <a:endParaRPr lang="da-DK"/>
          </a:p>
        </p:txBody>
      </p:sp>
    </p:spTree>
    <p:extLst>
      <p:ext uri="{BB962C8B-B14F-4D97-AF65-F5344CB8AC3E}">
        <p14:creationId xmlns:p14="http://schemas.microsoft.com/office/powerpoint/2010/main" val="415577458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træneren ikke anerkender spillernes mening og ikke inkluderer dem. Desuden er det ikke en god måde at tale til dem på. Det er ikke altid muligt at leve op til alle spillernes forventninger til alle øvelser, ej heller altid muligt at justere på stedet, men indvendinger bør tages til efterretning på en måde, hvor børnene føler sig hørt.</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træneren beder dem deltage i øvelsen for deres holdkammeraters skyld, så alle får noget meningsfuldt og sjovt ud af den. Desuden spørger træneren de to spillere ind til, hvilke øvelser de kunne tænke sig i den næste træning.</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siger, at de kan springe øvelsen over. Det anerkender blot deres umiddelbare følelser eller holdninger, men det ekskluderer dem fra fællesskabet. Deres fravær i øvelsen går også ud over de resterende, som kan mangle nogen at spille med/ mod.</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Alle børn har ret til, at udvikling sker på deres præmisser, Alle børn har ret til at være på dannelsesrejse, Alle børn har ret til et godt børneliv</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Vær holistisk, vær inkluderende, vær børnefokuseret, gør det sjovt og trygt, prioriter kærligheden til fodbold over læring af fodbold, planlæg træning med progression</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31</a:t>
            </a:fld>
            <a:endParaRPr lang="da-DK"/>
          </a:p>
        </p:txBody>
      </p:sp>
    </p:spTree>
    <p:extLst>
      <p:ext uri="{BB962C8B-B14F-4D97-AF65-F5344CB8AC3E}">
        <p14:creationId xmlns:p14="http://schemas.microsoft.com/office/powerpoint/2010/main" val="32656798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Fordi træneren tager hensyn til de nye spillere og inkluderer dem i fællesskabet med det samme. De øvrige spillere oplever at skulle acceptere forskellighed og tage ansvar for fællesskabet, og derved er de på en del af deres dannelsesrejse. Det overskrider ikke deres ret til træning på deres eget niveau, når der kun er tale om en træning, der er lavet for at byde andre godt velkommen.</a:t>
            </a:r>
          </a:p>
          <a:p>
            <a:pPr>
              <a:lnSpc>
                <a:spcPct val="107000"/>
              </a:lnSpc>
              <a:spcAft>
                <a:spcPts val="800"/>
              </a:spcAft>
            </a:pPr>
            <a:endParaRPr lang="da-DK"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Hvis træneren fastholder den “normale” træning. Så ville de to nye med det samme føle sig udenfor, fordi de ganske enkelt ikke ville kunne være med på det niveau.</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 Hvis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træneren siger til de to nye, at de ikke kan være med, fordi de ikke er gode nok.</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Alle børn har ret til at være på dannelsesrejse, Alle børn har ret til udvikling på deres præmisser, Alle børn har ret et godt børneliv</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inkluderende, brug forskellige metoder til at opnå læring, prioriter kærligheden til fodbold over læring af fodbold.</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4</a:t>
            </a:fld>
            <a:endParaRPr lang="da-DK"/>
          </a:p>
        </p:txBody>
      </p:sp>
    </p:spTree>
    <p:extLst>
      <p:ext uri="{BB962C8B-B14F-4D97-AF65-F5344CB8AC3E}">
        <p14:creationId xmlns:p14="http://schemas.microsoft.com/office/powerpoint/2010/main" val="20790323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 Fordi træneren underkender børnenes ret til at være medbestemmende, og omtaler ideen nedværdigende, som ”pjat”.</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Hvis træneren siger “ja, det er en god idé. Det må I gerne! Hvem bygger én næste gang?”. På den måde anerkendes børnene for deres initiativ, de involveres og tages med på råd, ligesom hele gruppen inkluderes.</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Hvis træneren svarer, at der ikke er tid den pågældende dag. Her underkendes børnenes initiativ, men de latterliggøres ikke, og der åbnes for, at børnenes idé kan anvendes senere. Om der så i de kommende </a:t>
            </a:r>
            <a:r>
              <a:rPr lang="da-DK" sz="1800" b="0" kern="100" dirty="0" err="1">
                <a:effectLst/>
                <a:latin typeface="Calibri" panose="020F0502020204030204" pitchFamily="34" charset="0"/>
                <a:ea typeface="Calibri" panose="020F0502020204030204" pitchFamily="34" charset="0"/>
                <a:cs typeface="Times New Roman" panose="02020603050405020304" pitchFamily="18" charset="0"/>
              </a:rPr>
              <a:t>træninger</a:t>
            </a: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 er tid, kan være med til at afgøre, om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adfærden er i bevægelse mod rød eller grøn kategori. </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Alle børn har ret til at være på dannelsesrejse, Alle børn har ret til udvikling på deres præmisser, Alle børn har ret til et godt børneliv</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inkluderende, brug forskellige metoder til at opnå læring, gør det sjovt og trygt, prioritér kærligheden til fodbold over læring af fodbold, vær børnefokuseret</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5</a:t>
            </a:fld>
            <a:endParaRPr lang="da-DK"/>
          </a:p>
        </p:txBody>
      </p:sp>
    </p:spTree>
    <p:extLst>
      <p:ext uri="{BB962C8B-B14F-4D97-AF65-F5344CB8AC3E}">
        <p14:creationId xmlns:p14="http://schemas.microsoft.com/office/powerpoint/2010/main" val="5033626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Fordi barnets ønske ikke tages med i overvejelserne. Det må ikke blive de voksnes regler, som alene definerer, hvad der er det rigtige for det enkelte barn – centralt må altid være barnets behov, også når det er besværligt at facilitere eller anderledes end den måde, som man sædvanligvis gør tingene på.</a:t>
            </a:r>
          </a:p>
          <a:p>
            <a:pPr>
              <a:lnSpc>
                <a:spcPct val="107000"/>
              </a:lnSpc>
              <a:spcAft>
                <a:spcPts val="800"/>
              </a:spcAft>
            </a:pPr>
            <a:endParaRPr lang="da-DK"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Hvis træneren spørger ind til ønsket, og efterfølgende tager en dialog med spillerens forældre, trænerne på U11 og klubbens børneudviklingstræner, hvor de i fællesskab finder den bedste løsning for spilleren ud fra en helhedsbetragtning. Her skal hovedvægten ligge på de bevæggrunde og de behov, barnet udtrykker og/ eller vurderes at have.</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 Hvis træneren nedgør eller latterliggør ønsket foran barnet, og blankt afviser det.</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være på dannelsesrejse, Alle børn har ret til et godt børneliv, Alle børn har ret til, at udvikling sker på deres præmisser, Alle børn har ret til selv at vælge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a:p>
            <a:endParaRPr lang="da-DK" dirty="0"/>
          </a:p>
        </p:txBody>
      </p:sp>
      <p:sp>
        <p:nvSpPr>
          <p:cNvPr id="4" name="Pladsholder til slidenummer 3"/>
          <p:cNvSpPr>
            <a:spLocks noGrp="1"/>
          </p:cNvSpPr>
          <p:nvPr>
            <p:ph type="sldNum" sz="quarter" idx="5"/>
          </p:nvPr>
        </p:nvSpPr>
        <p:spPr/>
        <p:txBody>
          <a:bodyPr/>
          <a:lstStyle/>
          <a:p>
            <a:fld id="{3BBBD422-F160-4575-9849-EC36CDC68491}" type="slidenum">
              <a:rPr lang="da-DK" smtClean="0"/>
              <a:t>6</a:t>
            </a:fld>
            <a:endParaRPr lang="da-DK"/>
          </a:p>
        </p:txBody>
      </p:sp>
    </p:spTree>
    <p:extLst>
      <p:ext uri="{BB962C8B-B14F-4D97-AF65-F5344CB8AC3E}">
        <p14:creationId xmlns:p14="http://schemas.microsoft.com/office/powerpoint/2010/main" val="33506844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Rød: Fordi spillerens behov og tarv ikke respekteres. Det er spilleren selv, der er “ejer” af sin krop, og dermed er det kun spilleren selv, der kan definere, hvornår smerten er for stor til at fortsætte.</a:t>
            </a:r>
          </a:p>
          <a:p>
            <a:pPr>
              <a:lnSpc>
                <a:spcPct val="107000"/>
              </a:lnSpc>
              <a:spcAft>
                <a:spcPts val="800"/>
              </a:spcAft>
            </a:pPr>
            <a:endParaRPr lang="da-DK" sz="180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Grøn: Hvis spillerens ret til selv at bestemme over sin egen krop respekteres, og skiftes ud. Når spilleren er udskiftet, kunne træneren spørge, om vedkommende har lyst til at spille igen evt. på en anden plads, hvor der er mindre risiko for at falde ned på såret igen.</a:t>
            </a:r>
          </a:p>
          <a:p>
            <a:pPr>
              <a:lnSpc>
                <a:spcPct val="107000"/>
              </a:lnSpc>
              <a:spcAft>
                <a:spcPts val="800"/>
              </a:spcAft>
            </a:pP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Gul: Hvis træneren bytter målmandsrollen ud med en af de andre pladser på holdet, og fortæller spilleren, at han/ hun kan tage det lidt mere stille og roligt for at passe på knæet.  </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social sikkerhed, Alle børn har ret til et godt børneliv</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Gør det sjovt og trygt, vær børnefokuseret,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 og 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7</a:t>
            </a:fld>
            <a:endParaRPr lang="da-DK"/>
          </a:p>
        </p:txBody>
      </p:sp>
    </p:spTree>
    <p:extLst>
      <p:ext uri="{BB962C8B-B14F-4D97-AF65-F5344CB8AC3E}">
        <p14:creationId xmlns:p14="http://schemas.microsoft.com/office/powerpoint/2010/main" val="195726315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 Fordi spillerne kategoriseres i “startere” og “</a:t>
            </a:r>
            <a:r>
              <a:rPr lang="da-DK" sz="1800" b="0" kern="100" dirty="0" err="1">
                <a:effectLst/>
                <a:latin typeface="Calibri" panose="020F0502020204030204" pitchFamily="34" charset="0"/>
                <a:ea typeface="Calibri" panose="020F0502020204030204" pitchFamily="34" charset="0"/>
                <a:cs typeface="Times New Roman" panose="02020603050405020304" pitchFamily="18" charset="0"/>
              </a:rPr>
              <a:t>indskiftere</a:t>
            </a: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 Det er en form for selektion og diskrimination. Desuden kan det over tid blive naturligt for børnene at betragte sig som mere eller mindre gode i forhold til resten af holdet, og dermed udvikle sig efter den selvopfattelse. </a:t>
            </a:r>
          </a:p>
          <a:p>
            <a:pPr>
              <a:lnSpc>
                <a:spcPct val="107000"/>
              </a:lnSpc>
              <a:spcAft>
                <a:spcPts val="800"/>
              </a:spcAft>
            </a:pPr>
            <a:endParaRPr lang="da-DK"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Hvis der skiftes løbende i, hvem der starter ude og inde og hvem, der slutter med at være på banen - og at alle i øvrigt altid spiller lige meget.</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Hvis nogle af spillerne skiftes til at starte inde/ude, mens et par stykker altid starter inde.</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fodbold uden nogen form for diskrimination, Alle børn har ret til at være på dannelsesrejse, Alle børn har ret til, at udvikling sker på deres præmisser, Alle børn har ret til børneopdragelse</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Vær børnefokuseret, Gør det sjovt og trygt, Vær holistisk, Brug forskellige metoder til at opnå læring</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8</a:t>
            </a:fld>
            <a:endParaRPr lang="da-DK"/>
          </a:p>
        </p:txBody>
      </p:sp>
    </p:spTree>
    <p:extLst>
      <p:ext uri="{BB962C8B-B14F-4D97-AF65-F5344CB8AC3E}">
        <p14:creationId xmlns:p14="http://schemas.microsoft.com/office/powerpoint/2010/main" val="3026162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dsholder til slidebillede 1"/>
          <p:cNvSpPr>
            <a:spLocks noGrp="1" noRot="1" noChangeAspect="1"/>
          </p:cNvSpPr>
          <p:nvPr>
            <p:ph type="sldImg"/>
          </p:nvPr>
        </p:nvSpPr>
        <p:spPr/>
      </p:sp>
      <p:sp>
        <p:nvSpPr>
          <p:cNvPr id="3" name="Pladsholder til noter 2"/>
          <p:cNvSpPr>
            <a:spLocks noGrp="1"/>
          </p:cNvSpPr>
          <p:nvPr>
            <p:ph type="body" idx="1"/>
          </p:nvPr>
        </p:nvSpPr>
        <p:spPr/>
        <p:txBody>
          <a:bodyPr/>
          <a:lstStyle/>
          <a:p>
            <a:pPr>
              <a:lnSpc>
                <a:spcPct val="107000"/>
              </a:lnSpc>
              <a:spcAft>
                <a:spcPts val="800"/>
              </a:spcAft>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Korrekt svar:</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Rød: Fordi udgangspunktet er et nej ud fra træner X’s egne præmisser. Spillerne er ikke taget med på råd, og modstandernes spilleres kampoplevelse er heller ikke inddraget i konklusionen.</a:t>
            </a:r>
          </a:p>
          <a:p>
            <a:pPr>
              <a:lnSpc>
                <a:spcPct val="107000"/>
              </a:lnSpc>
              <a:spcAft>
                <a:spcPts val="800"/>
              </a:spcAft>
            </a:pPr>
            <a:endParaRPr lang="da-DK" sz="1800" b="0" kern="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Samme case kan ændres som beskrevet nedenfor, og så vil kategoriseringen se anderledes ud:</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Grøn: Hvis træner X spørger spillerne, om 1-2 spillere har mod på at hjælpe det andet hold, og sikre en god afvikling af kampen. Hvis der er det, så er dagens kampudfordring løst. Hvis der ikke er, så tilbyder hun/ han i stedet, at kampen kan afvikles som 7v7 eller 6v6, så det i det mindste er fair og mulighederne for en jævnbyrdig kamp optimeres.</a:t>
            </a:r>
          </a:p>
          <a:p>
            <a:pPr>
              <a:lnSpc>
                <a:spcPct val="107000"/>
              </a:lnSpc>
              <a:spcAft>
                <a:spcPts val="800"/>
              </a:spcAft>
            </a:pPr>
            <a:r>
              <a:rPr lang="da-DK" sz="1800" b="0" kern="100" dirty="0">
                <a:effectLst/>
                <a:latin typeface="Calibri" panose="020F0502020204030204" pitchFamily="34" charset="0"/>
                <a:ea typeface="Calibri" panose="020F0502020204030204" pitchFamily="34" charset="0"/>
                <a:cs typeface="Times New Roman" panose="02020603050405020304" pitchFamily="18" charset="0"/>
              </a:rPr>
              <a:t>Gul: Hvis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træner X siger ja, og efterfølgende dikterer, at to spillere skal spille med modstanderne uden at spørge spillerne, hvad de synes.</a:t>
            </a:r>
          </a:p>
          <a:p>
            <a:pPr>
              <a:lnSpc>
                <a:spcPct val="107000"/>
              </a:lnSpc>
              <a:spcAft>
                <a:spcPts val="800"/>
              </a:spcAft>
            </a:pPr>
            <a:endParaRPr lang="da-DK" sz="1800" b="1" kern="100" dirty="0">
              <a:effectLst/>
              <a:latin typeface="Calibri" panose="020F0502020204030204" pitchFamily="34" charset="0"/>
              <a:ea typeface="Calibri" panose="020F0502020204030204" pitchFamily="34" charset="0"/>
              <a:cs typeface="Times New Roman" panose="02020603050405020304" pitchFamily="18" charset="0"/>
            </a:endParaRP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Rettigheder: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Alle børn har ret til at være på</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dannelsesrejse, Alle børn har ret til, at udvikling sker på deres præmisser, Alle børn har ret til social sikkerhed</a:t>
            </a:r>
          </a:p>
          <a:p>
            <a:pPr marL="285750" indent="-285750">
              <a:lnSpc>
                <a:spcPct val="107000"/>
              </a:lnSpc>
              <a:spcAft>
                <a:spcPts val="800"/>
              </a:spcAft>
              <a:buFont typeface="Arial" panose="020B0604020202020204" pitchFamily="34" charset="0"/>
              <a:buChar char="•"/>
            </a:pP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Løfter: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Brug konkurrence på en udviklende måde, vær børnefokuseret, gør det sjovt og trygt, vær holistisk</a:t>
            </a:r>
          </a:p>
          <a:p>
            <a:pPr marL="285750" indent="-285750">
              <a:lnSpc>
                <a:spcPct val="107000"/>
              </a:lnSpc>
              <a:spcAft>
                <a:spcPts val="800"/>
              </a:spcAft>
              <a:buFont typeface="Arial" panose="020B0604020202020204" pitchFamily="34" charset="0"/>
              <a:buChar char="•"/>
            </a:pPr>
            <a:r>
              <a:rPr lang="da-DK" sz="1800" b="1" kern="100" dirty="0" err="1">
                <a:effectLst/>
                <a:latin typeface="Calibri" panose="020F0502020204030204" pitchFamily="34" charset="0"/>
                <a:ea typeface="Calibri" panose="020F0502020204030204" pitchFamily="34" charset="0"/>
                <a:cs typeface="Times New Roman" panose="02020603050405020304" pitchFamily="18" charset="0"/>
              </a:rPr>
              <a:t>Safeguarding</a:t>
            </a:r>
            <a:r>
              <a:rPr lang="da-DK" sz="1800" b="1" kern="100" dirty="0">
                <a:effectLst/>
                <a:latin typeface="Calibri" panose="020F0502020204030204" pitchFamily="34" charset="0"/>
                <a:ea typeface="Calibri" panose="020F0502020204030204" pitchFamily="34" charset="0"/>
                <a:cs typeface="Times New Roman" panose="02020603050405020304" pitchFamily="18" charset="0"/>
              </a:rPr>
              <a:t>-kategori: </a:t>
            </a:r>
            <a:r>
              <a:rPr lang="da-DK" sz="1800" kern="100" dirty="0">
                <a:effectLst/>
                <a:latin typeface="Calibri" panose="020F0502020204030204" pitchFamily="34" charset="0"/>
                <a:ea typeface="Calibri" panose="020F0502020204030204" pitchFamily="34" charset="0"/>
                <a:cs typeface="Times New Roman" panose="02020603050405020304" pitchFamily="18" charset="0"/>
              </a:rPr>
              <a:t>Fysisk og psykologisk</a:t>
            </a:r>
          </a:p>
        </p:txBody>
      </p:sp>
      <p:sp>
        <p:nvSpPr>
          <p:cNvPr id="4" name="Pladsholder til slidenummer 3"/>
          <p:cNvSpPr>
            <a:spLocks noGrp="1"/>
          </p:cNvSpPr>
          <p:nvPr>
            <p:ph type="sldNum" sz="quarter" idx="5"/>
          </p:nvPr>
        </p:nvSpPr>
        <p:spPr/>
        <p:txBody>
          <a:bodyPr/>
          <a:lstStyle/>
          <a:p>
            <a:fld id="{3BBBD422-F160-4575-9849-EC36CDC68491}" type="slidenum">
              <a:rPr lang="da-DK" smtClean="0"/>
              <a:t>9</a:t>
            </a:fld>
            <a:endParaRPr lang="da-DK"/>
          </a:p>
        </p:txBody>
      </p:sp>
    </p:spTree>
    <p:extLst>
      <p:ext uri="{BB962C8B-B14F-4D97-AF65-F5344CB8AC3E}">
        <p14:creationId xmlns:p14="http://schemas.microsoft.com/office/powerpoint/2010/main" val="603208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s">
    <p:spTree>
      <p:nvGrpSpPr>
        <p:cNvPr id="1" name=""/>
        <p:cNvGrpSpPr/>
        <p:nvPr/>
      </p:nvGrpSpPr>
      <p:grpSpPr>
        <a:xfrm>
          <a:off x="0" y="0"/>
          <a:ext cx="0" cy="0"/>
          <a:chOff x="0" y="0"/>
          <a:chExt cx="0" cy="0"/>
        </a:xfrm>
      </p:grpSpPr>
      <p:sp>
        <p:nvSpPr>
          <p:cNvPr id="2" name="Titel 1"/>
          <p:cNvSpPr>
            <a:spLocks noGrp="1"/>
          </p:cNvSpPr>
          <p:nvPr>
            <p:ph type="ctrTitle"/>
          </p:nvPr>
        </p:nvSpPr>
        <p:spPr>
          <a:xfrm>
            <a:off x="871753" y="876148"/>
            <a:ext cx="7405016" cy="651566"/>
          </a:xfrm>
        </p:spPr>
        <p:txBody>
          <a:bodyPr>
            <a:normAutofit/>
          </a:bodyPr>
          <a:lstStyle>
            <a:lvl1pPr algn="l">
              <a:defRPr sz="2400"/>
            </a:lvl1pPr>
          </a:lstStyle>
          <a:p>
            <a:r>
              <a:rPr lang="da-DK"/>
              <a:t>Klik for at redigere i masteren</a:t>
            </a:r>
          </a:p>
        </p:txBody>
      </p:sp>
      <p:sp>
        <p:nvSpPr>
          <p:cNvPr id="3" name="Undertitel 2"/>
          <p:cNvSpPr>
            <a:spLocks noGrp="1"/>
          </p:cNvSpPr>
          <p:nvPr>
            <p:ph type="subTitle" idx="1"/>
          </p:nvPr>
        </p:nvSpPr>
        <p:spPr>
          <a:xfrm>
            <a:off x="871753" y="1527715"/>
            <a:ext cx="6033416" cy="1314450"/>
          </a:xfrm>
        </p:spPr>
        <p:txBody>
          <a:bodyPr/>
          <a:lstStyle>
            <a:lvl1pPr marL="0" indent="0" algn="l">
              <a:buNone/>
              <a:defRPr>
                <a:solidFill>
                  <a:srgbClr val="000000"/>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a-DK"/>
              <a:t>Klik for at redigere undertiteltypografien i masteren</a:t>
            </a:r>
          </a:p>
        </p:txBody>
      </p:sp>
    </p:spTree>
    <p:extLst>
      <p:ext uri="{BB962C8B-B14F-4D97-AF65-F5344CB8AC3E}">
        <p14:creationId xmlns:p14="http://schemas.microsoft.com/office/powerpoint/2010/main" val="39071726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og lodret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lodret titel 2"/>
          <p:cNvSpPr>
            <a:spLocks noGrp="1"/>
          </p:cNvSpPr>
          <p:nvPr>
            <p:ph type="body" orient="vert" idx="1"/>
          </p:nvPr>
        </p:nvSpPr>
        <p:spPr/>
        <p:txBody>
          <a:bodyPr vert="eaVert"/>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15683237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Forside med Billede">
    <p:spTree>
      <p:nvGrpSpPr>
        <p:cNvPr id="1" name=""/>
        <p:cNvGrpSpPr/>
        <p:nvPr/>
      </p:nvGrpSpPr>
      <p:grpSpPr>
        <a:xfrm>
          <a:off x="0" y="0"/>
          <a:ext cx="0" cy="0"/>
          <a:chOff x="0" y="0"/>
          <a:chExt cx="0" cy="0"/>
        </a:xfrm>
      </p:grpSpPr>
      <p:sp>
        <p:nvSpPr>
          <p:cNvPr id="5" name="Pladsholder til billede 4"/>
          <p:cNvSpPr>
            <a:spLocks noGrp="1"/>
          </p:cNvSpPr>
          <p:nvPr>
            <p:ph type="pic" sz="quarter" idx="10"/>
          </p:nvPr>
        </p:nvSpPr>
        <p:spPr>
          <a:xfrm>
            <a:off x="0" y="0"/>
            <a:ext cx="9144000" cy="4527550"/>
          </a:xfrm>
        </p:spPr>
        <p:txBody>
          <a:bodyPr/>
          <a:lstStyle/>
          <a:p>
            <a:endParaRPr lang="da-DK"/>
          </a:p>
        </p:txBody>
      </p:sp>
    </p:spTree>
    <p:extLst>
      <p:ext uri="{BB962C8B-B14F-4D97-AF65-F5344CB8AC3E}">
        <p14:creationId xmlns:p14="http://schemas.microsoft.com/office/powerpoint/2010/main" val="21489165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og indholdsobjek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indhold 2"/>
          <p:cNvSpPr>
            <a:spLocks noGrp="1"/>
          </p:cNvSpPr>
          <p:nvPr>
            <p:ph idx="1"/>
          </p:nvPr>
        </p:nvSpPr>
        <p:spPr/>
        <p:txBody>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2358443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fsnitsoverskrift">
    <p:spTree>
      <p:nvGrpSpPr>
        <p:cNvPr id="1" name=""/>
        <p:cNvGrpSpPr/>
        <p:nvPr/>
      </p:nvGrpSpPr>
      <p:grpSpPr>
        <a:xfrm>
          <a:off x="0" y="0"/>
          <a:ext cx="0" cy="0"/>
          <a:chOff x="0" y="0"/>
          <a:chExt cx="0" cy="0"/>
        </a:xfrm>
      </p:grpSpPr>
      <p:sp>
        <p:nvSpPr>
          <p:cNvPr id="2" name="Titel 1"/>
          <p:cNvSpPr>
            <a:spLocks noGrp="1"/>
          </p:cNvSpPr>
          <p:nvPr>
            <p:ph type="title"/>
          </p:nvPr>
        </p:nvSpPr>
        <p:spPr>
          <a:xfrm>
            <a:off x="722313" y="3305176"/>
            <a:ext cx="7772400" cy="1021556"/>
          </a:xfrm>
        </p:spPr>
        <p:txBody>
          <a:bodyPr anchor="t"/>
          <a:lstStyle>
            <a:lvl1pPr algn="l">
              <a:defRPr sz="4000" b="1" cap="all"/>
            </a:lvl1pPr>
          </a:lstStyle>
          <a:p>
            <a:r>
              <a:rPr lang="da-DK"/>
              <a:t>Klik for at redigere i masteren</a:t>
            </a:r>
          </a:p>
        </p:txBody>
      </p:sp>
      <p:sp>
        <p:nvSpPr>
          <p:cNvPr id="3" name="Pladsholder til tekst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a-DK"/>
              <a:t>Klik for at redigere teksttypografierne i masteren</a:t>
            </a:r>
          </a:p>
        </p:txBody>
      </p:sp>
    </p:spTree>
    <p:extLst>
      <p:ext uri="{BB962C8B-B14F-4D97-AF65-F5344CB8AC3E}">
        <p14:creationId xmlns:p14="http://schemas.microsoft.com/office/powerpoint/2010/main" val="789240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dholdsobjekter">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
        <p:nvSpPr>
          <p:cNvPr id="3" name="Pladsholder til indhold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indhold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364484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el 1"/>
          <p:cNvSpPr>
            <a:spLocks noGrp="1"/>
          </p:cNvSpPr>
          <p:nvPr>
            <p:ph type="title"/>
          </p:nvPr>
        </p:nvSpPr>
        <p:spPr>
          <a:xfrm>
            <a:off x="457200" y="205979"/>
            <a:ext cx="8229600" cy="857250"/>
          </a:xfrm>
        </p:spPr>
        <p:txBody>
          <a:bodyPr/>
          <a:lstStyle>
            <a:lvl1pPr>
              <a:defRPr/>
            </a:lvl1pPr>
          </a:lstStyle>
          <a:p>
            <a:r>
              <a:rPr lang="da-DK"/>
              <a:t>Klik for at redigere i masteren</a:t>
            </a:r>
          </a:p>
        </p:txBody>
      </p:sp>
      <p:sp>
        <p:nvSpPr>
          <p:cNvPr id="3" name="Pladsholder til tekst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4" name="Pladsholder til indhold 3"/>
          <p:cNvSpPr>
            <a:spLocks noGrp="1"/>
          </p:cNvSpPr>
          <p:nvPr>
            <p:ph sz="half" idx="2"/>
          </p:nvPr>
        </p:nvSpPr>
        <p:spPr>
          <a:xfrm>
            <a:off x="457200" y="1631156"/>
            <a:ext cx="4040188" cy="28292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5" name="Pladsholder til tekst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a-DK"/>
              <a:t>Klik for at redigere teksttypografierne i masteren</a:t>
            </a:r>
          </a:p>
        </p:txBody>
      </p:sp>
      <p:sp>
        <p:nvSpPr>
          <p:cNvPr id="6" name="Pladsholder til indhold 5"/>
          <p:cNvSpPr>
            <a:spLocks noGrp="1"/>
          </p:cNvSpPr>
          <p:nvPr>
            <p:ph sz="quarter" idx="4"/>
          </p:nvPr>
        </p:nvSpPr>
        <p:spPr>
          <a:xfrm>
            <a:off x="4645026" y="1631156"/>
            <a:ext cx="4041775" cy="282923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Tree>
    <p:extLst>
      <p:ext uri="{BB962C8B-B14F-4D97-AF65-F5344CB8AC3E}">
        <p14:creationId xmlns:p14="http://schemas.microsoft.com/office/powerpoint/2010/main" val="42671831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Ku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a-DK"/>
              <a:t>Klik for at redigere i masteren</a:t>
            </a:r>
          </a:p>
        </p:txBody>
      </p:sp>
    </p:spTree>
    <p:extLst>
      <p:ext uri="{BB962C8B-B14F-4D97-AF65-F5344CB8AC3E}">
        <p14:creationId xmlns:p14="http://schemas.microsoft.com/office/powerpoint/2010/main" val="40413231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Tree>
    <p:extLst>
      <p:ext uri="{BB962C8B-B14F-4D97-AF65-F5344CB8AC3E}">
        <p14:creationId xmlns:p14="http://schemas.microsoft.com/office/powerpoint/2010/main" val="37475314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dhold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457201" y="204787"/>
            <a:ext cx="3008313" cy="871538"/>
          </a:xfrm>
        </p:spPr>
        <p:txBody>
          <a:bodyPr anchor="b"/>
          <a:lstStyle>
            <a:lvl1pPr algn="l">
              <a:defRPr sz="2000" b="1"/>
            </a:lvl1pPr>
          </a:lstStyle>
          <a:p>
            <a:r>
              <a:rPr lang="da-DK"/>
              <a:t>Klik for at redigere i masteren</a:t>
            </a:r>
          </a:p>
        </p:txBody>
      </p:sp>
      <p:sp>
        <p:nvSpPr>
          <p:cNvPr id="3" name="Pladsholder til indhold 2"/>
          <p:cNvSpPr>
            <a:spLocks noGrp="1"/>
          </p:cNvSpPr>
          <p:nvPr>
            <p:ph idx="1"/>
          </p:nvPr>
        </p:nvSpPr>
        <p:spPr>
          <a:xfrm>
            <a:off x="3575050" y="204788"/>
            <a:ext cx="5111750" cy="42290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sp>
        <p:nvSpPr>
          <p:cNvPr id="4" name="Pladsholder til tekst 3"/>
          <p:cNvSpPr>
            <a:spLocks noGrp="1"/>
          </p:cNvSpPr>
          <p:nvPr>
            <p:ph type="body" sz="half" idx="2"/>
          </p:nvPr>
        </p:nvSpPr>
        <p:spPr>
          <a:xfrm>
            <a:off x="457201" y="1076327"/>
            <a:ext cx="3008313" cy="33575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extLst>
      <p:ext uri="{BB962C8B-B14F-4D97-AF65-F5344CB8AC3E}">
        <p14:creationId xmlns:p14="http://schemas.microsoft.com/office/powerpoint/2010/main" val="33407851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lede med billedtekst">
    <p:spTree>
      <p:nvGrpSpPr>
        <p:cNvPr id="1" name=""/>
        <p:cNvGrpSpPr/>
        <p:nvPr/>
      </p:nvGrpSpPr>
      <p:grpSpPr>
        <a:xfrm>
          <a:off x="0" y="0"/>
          <a:ext cx="0" cy="0"/>
          <a:chOff x="0" y="0"/>
          <a:chExt cx="0" cy="0"/>
        </a:xfrm>
      </p:grpSpPr>
      <p:sp>
        <p:nvSpPr>
          <p:cNvPr id="2" name="Titel 1"/>
          <p:cNvSpPr>
            <a:spLocks noGrp="1"/>
          </p:cNvSpPr>
          <p:nvPr>
            <p:ph type="title"/>
          </p:nvPr>
        </p:nvSpPr>
        <p:spPr>
          <a:xfrm>
            <a:off x="1792288" y="3396900"/>
            <a:ext cx="5486400" cy="425054"/>
          </a:xfrm>
        </p:spPr>
        <p:txBody>
          <a:bodyPr anchor="b"/>
          <a:lstStyle>
            <a:lvl1pPr algn="l">
              <a:defRPr sz="2000" b="1"/>
            </a:lvl1pPr>
          </a:lstStyle>
          <a:p>
            <a:r>
              <a:rPr lang="da-DK"/>
              <a:t>Klik for at redigere i masteren</a:t>
            </a:r>
          </a:p>
        </p:txBody>
      </p:sp>
      <p:sp>
        <p:nvSpPr>
          <p:cNvPr id="3" name="Pladsholder til billede 2"/>
          <p:cNvSpPr>
            <a:spLocks noGrp="1"/>
          </p:cNvSpPr>
          <p:nvPr>
            <p:ph type="pic" idx="1"/>
          </p:nvPr>
        </p:nvSpPr>
        <p:spPr>
          <a:xfrm>
            <a:off x="1792288" y="25603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a-DK"/>
          </a:p>
        </p:txBody>
      </p:sp>
      <p:sp>
        <p:nvSpPr>
          <p:cNvPr id="4" name="Pladsholder til tekst 3"/>
          <p:cNvSpPr>
            <a:spLocks noGrp="1"/>
          </p:cNvSpPr>
          <p:nvPr>
            <p:ph type="body" sz="half" idx="2"/>
          </p:nvPr>
        </p:nvSpPr>
        <p:spPr>
          <a:xfrm>
            <a:off x="1792288" y="382195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a-DK"/>
              <a:t>Klik for at redigere teksttypografierne i masteren</a:t>
            </a:r>
          </a:p>
        </p:txBody>
      </p:sp>
    </p:spTree>
    <p:extLst>
      <p:ext uri="{BB962C8B-B14F-4D97-AF65-F5344CB8AC3E}">
        <p14:creationId xmlns:p14="http://schemas.microsoft.com/office/powerpoint/2010/main" val="3706209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ktangel 8"/>
          <p:cNvSpPr/>
          <p:nvPr userDrawn="1"/>
        </p:nvSpPr>
        <p:spPr>
          <a:xfrm>
            <a:off x="-1" y="4535617"/>
            <a:ext cx="9144001" cy="607883"/>
          </a:xfrm>
          <a:prstGeom prst="rect">
            <a:avLst/>
          </a:prstGeom>
          <a:gradFill flip="none" rotWithShape="1">
            <a:gsLst>
              <a:gs pos="0">
                <a:srgbClr val="AD1221"/>
              </a:gs>
              <a:gs pos="100000">
                <a:srgbClr val="91131E"/>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a:p>
        </p:txBody>
      </p:sp>
      <p:pic>
        <p:nvPicPr>
          <p:cNvPr id="13" name="Billede 12" descr="DBU-hvid-streg.eps"/>
          <p:cNvPicPr>
            <a:picLocks noChangeAspect="1"/>
          </p:cNvPicPr>
          <p:nvPr userDrawn="1"/>
        </p:nvPicPr>
        <p:blipFill>
          <a:blip r:embed="rId13">
            <a:alphaModFix amt="10000"/>
            <a:extLst>
              <a:ext uri="{28A0092B-C50C-407E-A947-70E740481C1C}">
                <a14:useLocalDpi xmlns:a14="http://schemas.microsoft.com/office/drawing/2010/main" val="0"/>
              </a:ext>
            </a:extLst>
          </a:blip>
          <a:stretch>
            <a:fillRect/>
          </a:stretch>
        </p:blipFill>
        <p:spPr>
          <a:xfrm>
            <a:off x="0" y="2978019"/>
            <a:ext cx="4711348" cy="4699451"/>
          </a:xfrm>
          <a:prstGeom prst="rect">
            <a:avLst/>
          </a:prstGeom>
        </p:spPr>
      </p:pic>
      <p:sp>
        <p:nvSpPr>
          <p:cNvPr id="2" name="Pladsholder til titel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da-DK"/>
              <a:t>Klik for at redigere i masteren</a:t>
            </a:r>
          </a:p>
        </p:txBody>
      </p:sp>
      <p:sp>
        <p:nvSpPr>
          <p:cNvPr id="3" name="Pladsholder til tekst 2"/>
          <p:cNvSpPr>
            <a:spLocks noGrp="1"/>
          </p:cNvSpPr>
          <p:nvPr>
            <p:ph type="body" idx="1"/>
          </p:nvPr>
        </p:nvSpPr>
        <p:spPr>
          <a:xfrm>
            <a:off x="457200" y="1200151"/>
            <a:ext cx="8229600" cy="3021291"/>
          </a:xfrm>
          <a:prstGeom prst="rect">
            <a:avLst/>
          </a:prstGeom>
        </p:spPr>
        <p:txBody>
          <a:bodyPr vert="horz" lIns="91440" tIns="45720" rIns="91440" bIns="45720" rtlCol="0">
            <a:normAutofit/>
          </a:bodyPr>
          <a:lstStyle/>
          <a:p>
            <a:pPr lvl="0"/>
            <a:r>
              <a:rPr lang="da-DK"/>
              <a:t>Klik for at redigere teksttypografierne i masteren</a:t>
            </a:r>
          </a:p>
          <a:p>
            <a:pPr lvl="1"/>
            <a:r>
              <a:rPr lang="da-DK"/>
              <a:t>Andet niveau</a:t>
            </a:r>
          </a:p>
          <a:p>
            <a:pPr lvl="2"/>
            <a:r>
              <a:rPr lang="da-DK"/>
              <a:t>Tredje niveau</a:t>
            </a:r>
          </a:p>
          <a:p>
            <a:pPr lvl="3"/>
            <a:r>
              <a:rPr lang="da-DK"/>
              <a:t>Fjerde niveau</a:t>
            </a:r>
          </a:p>
          <a:p>
            <a:pPr lvl="4"/>
            <a:r>
              <a:rPr lang="da-DK"/>
              <a:t>Femte niveau</a:t>
            </a:r>
          </a:p>
        </p:txBody>
      </p:sp>
      <p:cxnSp>
        <p:nvCxnSpPr>
          <p:cNvPr id="10" name="Lige forbindelse 9"/>
          <p:cNvCxnSpPr/>
          <p:nvPr userDrawn="1"/>
        </p:nvCxnSpPr>
        <p:spPr>
          <a:xfrm>
            <a:off x="-1" y="4535617"/>
            <a:ext cx="9144001" cy="0"/>
          </a:xfrm>
          <a:prstGeom prst="line">
            <a:avLst/>
          </a:prstGeom>
          <a:ln w="6350" cmpd="sng">
            <a:solidFill>
              <a:schemeClr val="bg1"/>
            </a:solidFill>
          </a:ln>
        </p:spPr>
        <p:style>
          <a:lnRef idx="2">
            <a:schemeClr val="accent1"/>
          </a:lnRef>
          <a:fillRef idx="0">
            <a:schemeClr val="accent1"/>
          </a:fillRef>
          <a:effectRef idx="1">
            <a:schemeClr val="accent1"/>
          </a:effectRef>
          <a:fontRef idx="minor">
            <a:schemeClr val="tx1"/>
          </a:fontRef>
        </p:style>
      </p:cxnSp>
      <p:pic>
        <p:nvPicPr>
          <p:cNvPr id="11" name="Billede 10" descr="DBU-fv-rund.eps"/>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8454146" y="4611205"/>
            <a:ext cx="465308" cy="465308"/>
          </a:xfrm>
          <a:prstGeom prst="rect">
            <a:avLst/>
          </a:prstGeom>
        </p:spPr>
      </p:pic>
      <p:sp>
        <p:nvSpPr>
          <p:cNvPr id="14" name="Tekstfelt 13"/>
          <p:cNvSpPr txBox="1"/>
          <p:nvPr userDrawn="1"/>
        </p:nvSpPr>
        <p:spPr>
          <a:xfrm>
            <a:off x="6044674" y="4737747"/>
            <a:ext cx="2387578" cy="230832"/>
          </a:xfrm>
          <a:prstGeom prst="rect">
            <a:avLst/>
          </a:prstGeom>
          <a:noFill/>
        </p:spPr>
        <p:txBody>
          <a:bodyPr wrap="square" rtlCol="0">
            <a:spAutoFit/>
          </a:bodyPr>
          <a:lstStyle/>
          <a:p>
            <a:pPr algn="r">
              <a:tabLst/>
            </a:pPr>
            <a:r>
              <a:rPr lang="da-DK" sz="900" b="0" i="0" kern="0" cap="small" spc="90">
                <a:solidFill>
                  <a:schemeClr val="bg1"/>
                </a:solidFill>
                <a:latin typeface="Montserrat"/>
                <a:cs typeface="Montserrat"/>
              </a:rPr>
              <a:t>EN DEL AF NOGET STØRRE</a:t>
            </a:r>
          </a:p>
        </p:txBody>
      </p:sp>
      <p:sp>
        <p:nvSpPr>
          <p:cNvPr id="15" name="Tekstfelt 14"/>
          <p:cNvSpPr txBox="1"/>
          <p:nvPr userDrawn="1"/>
        </p:nvSpPr>
        <p:spPr>
          <a:xfrm>
            <a:off x="457200" y="4744649"/>
            <a:ext cx="3562239" cy="230832"/>
          </a:xfrm>
          <a:prstGeom prst="rect">
            <a:avLst/>
          </a:prstGeom>
          <a:noFill/>
        </p:spPr>
        <p:txBody>
          <a:bodyPr wrap="square" rtlCol="0">
            <a:spAutoFit/>
          </a:bodyPr>
          <a:lstStyle/>
          <a:p>
            <a:pPr algn="l"/>
            <a:r>
              <a:rPr lang="da-DK" sz="900" b="0" i="0" kern="900" spc="60">
                <a:solidFill>
                  <a:schemeClr val="bg1"/>
                </a:solidFill>
                <a:latin typeface="Montserrat Semi Bold"/>
                <a:cs typeface="Montserrat Semi Bold"/>
              </a:rPr>
              <a:t>DBU BØRNEFODBOLD</a:t>
            </a:r>
            <a:endParaRPr lang="da-DK" sz="900" b="0" i="0" kern="900" spc="40">
              <a:solidFill>
                <a:schemeClr val="bg1"/>
              </a:solidFill>
              <a:latin typeface="Montserrat Light"/>
              <a:cs typeface="Montserrat Light"/>
            </a:endParaRPr>
          </a:p>
        </p:txBody>
      </p:sp>
    </p:spTree>
    <p:extLst>
      <p:ext uri="{BB962C8B-B14F-4D97-AF65-F5344CB8AC3E}">
        <p14:creationId xmlns:p14="http://schemas.microsoft.com/office/powerpoint/2010/main" val="2913775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457200" rtl="0" eaLnBrk="1" latinLnBrk="0" hangingPunct="1">
        <a:spcBef>
          <a:spcPct val="0"/>
        </a:spcBef>
        <a:buNone/>
        <a:defRPr sz="2100" b="0" i="0" kern="1200" cap="all" spc="120">
          <a:solidFill>
            <a:schemeClr val="tx1">
              <a:lumMod val="75000"/>
              <a:lumOff val="25000"/>
            </a:schemeClr>
          </a:solidFill>
          <a:latin typeface="Montserrat"/>
          <a:ea typeface="+mj-ea"/>
          <a:cs typeface="Montserrat"/>
        </a:defRPr>
      </a:lvl1pPr>
    </p:titleStyle>
    <p:bodyStyle>
      <a:lvl1pPr marL="342900" indent="-3429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1pPr>
      <a:lvl2pPr marL="742950" indent="-28575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2pPr>
      <a:lvl3pPr marL="11430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3pPr>
      <a:lvl4pPr marL="16002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4pPr>
      <a:lvl5pPr marL="2057400" indent="-228600" algn="l" defTabSz="457200" rtl="0" eaLnBrk="1" latinLnBrk="0" hangingPunct="1">
        <a:spcBef>
          <a:spcPct val="20000"/>
        </a:spcBef>
        <a:buFont typeface="Arial"/>
        <a:buChar char="»"/>
        <a:defRPr sz="1600" b="0" i="0" kern="1200" spc="30">
          <a:solidFill>
            <a:schemeClr val="tx1">
              <a:lumMod val="75000"/>
              <a:lumOff val="25000"/>
            </a:schemeClr>
          </a:solidFill>
          <a:latin typeface="Montserrat Light"/>
          <a:ea typeface="+mn-ea"/>
          <a:cs typeface="Montserrat Light"/>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da-DK"/>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02418" y="426823"/>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AFPRØV CASEØVELSEN PÅ DIG SELV</a:t>
            </a:r>
          </a:p>
        </p:txBody>
      </p:sp>
      <p:sp>
        <p:nvSpPr>
          <p:cNvPr id="3" name="Undertitel 2"/>
          <p:cNvSpPr>
            <a:spLocks noGrp="1"/>
          </p:cNvSpPr>
          <p:nvPr>
            <p:ph type="subTitle" idx="1"/>
          </p:nvPr>
        </p:nvSpPr>
        <p:spPr>
          <a:xfrm>
            <a:off x="502418" y="1078390"/>
            <a:ext cx="8360228" cy="3182112"/>
          </a:xfrm>
        </p:spPr>
        <p:txBody>
          <a:bodyPr>
            <a:noAutofit/>
          </a:bodyPr>
          <a:lstStyle/>
          <a:p>
            <a:pPr>
              <a:lnSpc>
                <a:spcPct val="107000"/>
              </a:lnSpc>
              <a:spcAft>
                <a:spcPts val="800"/>
              </a:spcAft>
            </a:pPr>
            <a:r>
              <a:rPr lang="da-DK" sz="950" dirty="0">
                <a:effectLst/>
                <a:latin typeface="Montserrat Light" panose="00000400000000000000" pitchFamily="50" charset="0"/>
                <a:ea typeface="Verdana" panose="020B0604030504040204" pitchFamily="34" charset="0"/>
                <a:cs typeface="Arial" panose="020B0604020202020204" pitchFamily="34" charset="0"/>
              </a:rPr>
              <a:t>Hvis din klub ikke planlægger et møde, hvor </a:t>
            </a:r>
            <a:r>
              <a:rPr lang="da-DK" sz="950" dirty="0" err="1">
                <a:effectLst/>
                <a:latin typeface="Montserrat Light" panose="00000400000000000000" pitchFamily="50" charset="0"/>
                <a:ea typeface="Verdana" panose="020B0604030504040204" pitchFamily="34" charset="0"/>
                <a:cs typeface="Arial" panose="020B0604020202020204" pitchFamily="34" charset="0"/>
              </a:rPr>
              <a:t>caseøvelsen</a:t>
            </a:r>
            <a:r>
              <a:rPr lang="da-DK" sz="950" dirty="0">
                <a:effectLst/>
                <a:latin typeface="Montserrat Light" panose="00000400000000000000" pitchFamily="50" charset="0"/>
                <a:ea typeface="Verdana" panose="020B0604030504040204" pitchFamily="34" charset="0"/>
                <a:cs typeface="Arial" panose="020B0604020202020204" pitchFamily="34" charset="0"/>
              </a:rPr>
              <a:t> skal finder sted, kan du afprøve dig selv og din indsigt i børnesynet her.</a:t>
            </a:r>
          </a:p>
          <a:p>
            <a:pPr>
              <a:lnSpc>
                <a:spcPct val="107000"/>
              </a:lnSpc>
              <a:spcAft>
                <a:spcPts val="800"/>
              </a:spcAft>
            </a:pPr>
            <a:r>
              <a:rPr lang="da-DK" sz="950" dirty="0">
                <a:effectLst/>
                <a:latin typeface="Montserrat Light" panose="00000400000000000000" pitchFamily="50" charset="0"/>
                <a:ea typeface="Verdana" panose="020B0604030504040204" pitchFamily="34" charset="0"/>
                <a:cs typeface="Arial" panose="020B0604020202020204" pitchFamily="34" charset="0"/>
              </a:rPr>
              <a:t>Først er det vigtigt at forstå, at der optræder ord, som kan synes voldsomme. Begreber som overgreb og krænkelser danner voldsomme billeder for de fleste, og det kan i sig selv skabe uro. Overgreb og krænkelser er imidlertid uacceptable og skal forebygges; derfor er ordene nødt til at indgå i en drøftelse af hvad, der er hensigtsmæssig adfærd og hvad, der er klart uacceptabelt. Vi henstiller til, at man nøgternt forholder sig til de angivne svar i hhv. grøn, gul og rød kategori. Det er vigtigt at man både i </a:t>
            </a:r>
            <a:r>
              <a:rPr lang="da-DK" sz="950" dirty="0" err="1">
                <a:effectLst/>
                <a:latin typeface="Montserrat Light" panose="00000400000000000000" pitchFamily="50" charset="0"/>
                <a:ea typeface="Verdana" panose="020B0604030504040204" pitchFamily="34" charset="0"/>
                <a:cs typeface="Arial" panose="020B0604020202020204" pitchFamily="34" charset="0"/>
              </a:rPr>
              <a:t>caseøvelsen</a:t>
            </a:r>
            <a:r>
              <a:rPr lang="da-DK" sz="950" dirty="0">
                <a:effectLst/>
                <a:latin typeface="Montserrat Light" panose="00000400000000000000" pitchFamily="50" charset="0"/>
                <a:ea typeface="Verdana" panose="020B0604030504040204" pitchFamily="34" charset="0"/>
                <a:cs typeface="Arial" panose="020B0604020202020204" pitchFamily="34" charset="0"/>
              </a:rPr>
              <a:t> og i sin praksis efterstræber at opnå den ”grønne adfærd”, for dermed at undgå den ”røde adfærd”. Man skal med andre ord forholde sig opbyggeligt til de skitserede situationer, fremfor alene at forholde sig til den ”røde adfærd” og sprogbrugen heromkring.</a:t>
            </a:r>
          </a:p>
          <a:p>
            <a:pPr>
              <a:lnSpc>
                <a:spcPct val="107000"/>
              </a:lnSpc>
              <a:spcAft>
                <a:spcPts val="800"/>
              </a:spcAft>
            </a:pPr>
            <a:r>
              <a:rPr lang="da-DK" sz="950" dirty="0">
                <a:effectLst/>
                <a:latin typeface="Montserrat Light" panose="00000400000000000000" pitchFamily="50" charset="0"/>
                <a:ea typeface="Verdana" panose="020B0604030504040204" pitchFamily="34" charset="0"/>
                <a:cs typeface="Arial" panose="020B0604020202020204" pitchFamily="34" charset="0"/>
              </a:rPr>
              <a:t>Hernæst er det vigtigt, at du har sat dig ind i både DBU's Børneløfter, DBU's Børnerettigheder og UEFA's Child </a:t>
            </a:r>
            <a:r>
              <a:rPr lang="da-DK" sz="950" dirty="0" err="1">
                <a:effectLst/>
                <a:latin typeface="Montserrat Light" panose="00000400000000000000" pitchFamily="50" charset="0"/>
                <a:ea typeface="Verdana" panose="020B0604030504040204" pitchFamily="34" charset="0"/>
                <a:cs typeface="Arial" panose="020B0604020202020204" pitchFamily="34" charset="0"/>
              </a:rPr>
              <a:t>Safeguarding</a:t>
            </a:r>
            <a:r>
              <a:rPr lang="da-DK" sz="950" dirty="0">
                <a:effectLst/>
                <a:latin typeface="Montserrat Light" panose="00000400000000000000" pitchFamily="50" charset="0"/>
                <a:ea typeface="Verdana" panose="020B0604030504040204" pitchFamily="34" charset="0"/>
                <a:cs typeface="Arial" panose="020B0604020202020204" pitchFamily="34" charset="0"/>
              </a:rPr>
              <a:t>-kategorier, som du kan blive klogere på lige nedenfor.  Du skal nemlig også placere hver case i en </a:t>
            </a:r>
            <a:r>
              <a:rPr lang="da-DK" sz="950" dirty="0" err="1">
                <a:effectLst/>
                <a:latin typeface="Montserrat Light" panose="00000400000000000000" pitchFamily="50" charset="0"/>
                <a:ea typeface="Verdana" panose="020B0604030504040204" pitchFamily="34" charset="0"/>
                <a:cs typeface="Arial" panose="020B0604020202020204" pitchFamily="34" charset="0"/>
              </a:rPr>
              <a:t>Safeguarding</a:t>
            </a:r>
            <a:r>
              <a:rPr lang="da-DK" sz="950" dirty="0">
                <a:effectLst/>
                <a:latin typeface="Montserrat Light" panose="00000400000000000000" pitchFamily="50" charset="0"/>
                <a:ea typeface="Verdana" panose="020B0604030504040204" pitchFamily="34" charset="0"/>
                <a:cs typeface="Arial" panose="020B0604020202020204" pitchFamily="34" charset="0"/>
              </a:rPr>
              <a:t>-kategori, samtidigt med at du reflekterer over hvilke børneløfter og børnerettigheder, der er på spil i den enkelte case.</a:t>
            </a:r>
          </a:p>
          <a:p>
            <a:pPr>
              <a:lnSpc>
                <a:spcPct val="107000"/>
              </a:lnSpc>
              <a:spcAft>
                <a:spcPts val="800"/>
              </a:spcAft>
            </a:pPr>
            <a:r>
              <a:rPr lang="da-DK" sz="950" dirty="0">
                <a:effectLst/>
                <a:latin typeface="Montserrat Light" panose="00000400000000000000" pitchFamily="50" charset="0"/>
                <a:ea typeface="Verdana" panose="020B0604030504040204" pitchFamily="34" charset="0"/>
                <a:cs typeface="Arial" panose="020B0604020202020204" pitchFamily="34" charset="0"/>
              </a:rPr>
              <a:t>Derefter skal du kategorisere de voksnes adfærd som rød, gul eller grøn i forhold til efterlevelse af DBU's Børnesyn.</a:t>
            </a:r>
          </a:p>
          <a:p>
            <a:pPr marL="171450" indent="-171450">
              <a:spcAft>
                <a:spcPts val="800"/>
              </a:spcAft>
              <a:buFont typeface="Arial" panose="020B0604020202020204" pitchFamily="34" charset="0"/>
              <a:buChar char="•"/>
            </a:pPr>
            <a:r>
              <a:rPr lang="da-DK" sz="950" dirty="0">
                <a:effectLst/>
                <a:latin typeface="Montserrat Light" panose="00000400000000000000" pitchFamily="50" charset="0"/>
                <a:ea typeface="Verdana" panose="020B0604030504040204" pitchFamily="34" charset="0"/>
                <a:cs typeface="Arial" panose="020B0604020202020204" pitchFamily="34" charset="0"/>
              </a:rPr>
              <a:t>grøn = god adfærd</a:t>
            </a:r>
          </a:p>
          <a:p>
            <a:pPr marL="171450" indent="-171450">
              <a:spcAft>
                <a:spcPts val="800"/>
              </a:spcAft>
              <a:buFont typeface="Arial" panose="020B0604020202020204" pitchFamily="34" charset="0"/>
              <a:buChar char="•"/>
            </a:pPr>
            <a:r>
              <a:rPr lang="da-DK" sz="950" dirty="0">
                <a:effectLst/>
                <a:latin typeface="Montserrat Light" panose="00000400000000000000" pitchFamily="50" charset="0"/>
                <a:ea typeface="Verdana" panose="020B0604030504040204" pitchFamily="34" charset="0"/>
                <a:cs typeface="Arial" panose="020B0604020202020204" pitchFamily="34" charset="0"/>
              </a:rPr>
              <a:t>gul = ikke hensigtsmæssig adfærd</a:t>
            </a:r>
          </a:p>
          <a:p>
            <a:pPr marL="171450" indent="-171450">
              <a:spcAft>
                <a:spcPts val="800"/>
              </a:spcAft>
              <a:buFont typeface="Arial" panose="020B0604020202020204" pitchFamily="34" charset="0"/>
              <a:buChar char="•"/>
            </a:pPr>
            <a:r>
              <a:rPr lang="da-DK" sz="950" dirty="0">
                <a:effectLst/>
                <a:latin typeface="Montserrat Light" panose="00000400000000000000" pitchFamily="50" charset="0"/>
                <a:ea typeface="Verdana" panose="020B0604030504040204" pitchFamily="34" charset="0"/>
                <a:cs typeface="Arial" panose="020B0604020202020204" pitchFamily="34" charset="0"/>
              </a:rPr>
              <a:t>rød = Klart uacceptabelt, ikke i overensstemmelse med barnets rettigheder</a:t>
            </a:r>
          </a:p>
        </p:txBody>
      </p:sp>
    </p:spTree>
    <p:extLst>
      <p:ext uri="{BB962C8B-B14F-4D97-AF65-F5344CB8AC3E}">
        <p14:creationId xmlns:p14="http://schemas.microsoft.com/office/powerpoint/2010/main" val="25311700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U7+U8 træning: Træningen slutter altid af med en stafet i faste minihold. Det hold, der taber, kan vælge mellem at rydde op efter træningen eller stille sig i målet med ryggen til, mens de andre må prøve at ramme dem.</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6093976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træning: Spillerne skiftes til to og to at finde på et </a:t>
            </a:r>
            <a:r>
              <a:rPr lang="da-DK" sz="1200" dirty="0" err="1">
                <a:effectLst/>
                <a:latin typeface="Montserrat Light" panose="00000400000000000000" pitchFamily="50" charset="0"/>
                <a:ea typeface="Calibri" panose="020F0502020204030204" pitchFamily="34" charset="0"/>
                <a:cs typeface="Arial" panose="020B0604020202020204" pitchFamily="34" charset="0"/>
              </a:rPr>
              <a:t>småspil</a:t>
            </a:r>
            <a:r>
              <a:rPr lang="da-DK" sz="1200" dirty="0">
                <a:effectLst/>
                <a:latin typeface="Montserrat Light" panose="00000400000000000000" pitchFamily="50" charset="0"/>
                <a:ea typeface="Calibri" panose="020F0502020204030204" pitchFamily="34" charset="0"/>
                <a:cs typeface="Arial" panose="020B0604020202020204" pitchFamily="34" charset="0"/>
              </a:rPr>
              <a:t>, som afprøves til træning.</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966168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træning: Spillerne skal i slutningen af træning eller kamp et par gange om måneden (evt. mens der ryddes op og tales af) fortælle en anden spiller, hvad der er godt ved at have vedkommende med i gruppen, eller hvad, der er godt ved at spille fodbold sammen. Det skal være en “ny” spiller fra gang til gang.</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559560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Kørsel til kamp: Når der skal køres til udekampe, plejer to forældre og deres to børn/ spillere altid at køre sammen. Træneren/ klubben vil gerne, at forældrene hjælper hinanden med at skabe en positiv, inkluderende kultur og et godt sammenhold bl.a. ved en fælles kørselsordning til kamp. Disse to forældre tilpasser trænerens køre-sammen-grupper, så deres to børn og dem selv som forældre altid sidder i samme bil.</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forældrenes adfærd i forhold til efterlevelse af DBU’s børnesyn?</a:t>
            </a:r>
          </a:p>
        </p:txBody>
      </p:sp>
    </p:spTree>
    <p:extLst>
      <p:ext uri="{BB962C8B-B14F-4D97-AF65-F5344CB8AC3E}">
        <p14:creationId xmlns:p14="http://schemas.microsoft.com/office/powerpoint/2010/main" val="17733681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På sidelinjen: Forældrene på U10-holdet møder altid talstærkt op, og de går meget op i kampene. Der bliver heppet og hujet, og der er god opbakning til alle spillere. En far vil hjælpe sit barn ved at give instruktioner.  Det er ikke højlydt, og som regel kun, når barnet løber tæt forbi, hvor faderen står. I pausen løber barnet hen til sin far, som står og holder drikkedunken. Her giver faderen også lige et par gode råd med på vejen.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faderens adfærd i forhold til efterlevelse af DBU’s børnesyn?</a:t>
            </a:r>
          </a:p>
        </p:txBody>
      </p:sp>
    </p:spTree>
    <p:extLst>
      <p:ext uri="{BB962C8B-B14F-4D97-AF65-F5344CB8AC3E}">
        <p14:creationId xmlns:p14="http://schemas.microsoft.com/office/powerpoint/2010/main" val="18538151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Træning på tværs: Klubben beslutter at udbyde ekstratræning på tværs om fredagen for alle U8-U12 spillere. Træningen er sat sammen af forskellige øvelser i mindre grupper, men afsluttes altid med en miniturnering, hvor spillerne blandes i en stor gruppe på tværs af alle alderstrin.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klubbens adfærd i forhold til efterlevelse af DBU’s børnesyn?</a:t>
            </a:r>
          </a:p>
        </p:txBody>
      </p:sp>
    </p:spTree>
    <p:extLst>
      <p:ext uri="{BB962C8B-B14F-4D97-AF65-F5344CB8AC3E}">
        <p14:creationId xmlns:p14="http://schemas.microsoft.com/office/powerpoint/2010/main" val="418530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Der er arrangeres fællesspisning for hele holdet og deres forældre. Et forældrepar ankommer, og finder et par ledige pladser, men får at vide af et andet forældrepar, at de holder disse pladser til andre. Det sker hver gang. De fortæller, at de holder pladserne til Jesper og Anni som kommer lidt senere.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forældrenes adfærd i forhold til efterlevelse af DBU’s børnesyn?</a:t>
            </a:r>
          </a:p>
        </p:txBody>
      </p:sp>
    </p:spTree>
    <p:extLst>
      <p:ext uri="{BB962C8B-B14F-4D97-AF65-F5344CB8AC3E}">
        <p14:creationId xmlns:p14="http://schemas.microsoft.com/office/powerpoint/2010/main" val="15743565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U6 træning: Én af spillerne er utryg ved at forlade mor/ far på sidelinjen og selv gå ind på banen. Træneren siger, at mor/ far gerne må gå med ind på banen og deltage, så længe det er nødvendigt.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8031999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U8 trænerne har 45 spillere i deres gruppe. De er 4 faste trænere (+ en række hjælpere), så de har meldt fire hold til i 5-mandsturneringen. For at undgå for megen administration beslutter de, at udtagelse til kampe/stævner fordeles efter først-til-mølle-princippet.</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trænernes adfærd i forhold til efterlevelse af DBU’s børnesyn?</a:t>
            </a:r>
          </a:p>
        </p:txBody>
      </p:sp>
    </p:spTree>
    <p:extLst>
      <p:ext uri="{BB962C8B-B14F-4D97-AF65-F5344CB8AC3E}">
        <p14:creationId xmlns:p14="http://schemas.microsoft.com/office/powerpoint/2010/main" val="347623025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For at fremme en kultur, hvor det er naturligt at gå i bad efter træning/kamp og sikre voksenopsyn i forbindelse hermed, beslutter U9-træneren sig for selv at gå i bad sammen med spillerne. Træneren sørger for altid at være den sidste, der forlader omklædningsrummet.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583102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Verdana" panose="020B0604030504040204" pitchFamily="34" charset="0"/>
                <a:cs typeface="Arial" panose="020B0604020202020204" pitchFamily="34" charset="0"/>
              </a:rPr>
              <a:t>U10 kamp: Træneren har forberedt sig hjemmefra, og har fuldstændig styr på ind- og udskiftninger han/ hun ved hvem, der skal spille hvornår, så alle spillere får lige meget spilletid. Mod slutningen af kampen ved stillingen 2-2 presser modstanderne på, og de ”kører på” spiller X, holdets svageste led, som er </a:t>
            </a:r>
            <a:r>
              <a:rPr lang="da-DK" sz="1200" dirty="0" err="1">
                <a:effectLst/>
                <a:latin typeface="Montserrat Light" panose="00000400000000000000" pitchFamily="50" charset="0"/>
                <a:ea typeface="Verdana" panose="020B0604030504040204" pitchFamily="34" charset="0"/>
                <a:cs typeface="Arial" panose="020B0604020202020204" pitchFamily="34" charset="0"/>
              </a:rPr>
              <a:t>indskiftet</a:t>
            </a:r>
            <a:r>
              <a:rPr lang="da-DK" sz="1200" dirty="0">
                <a:effectLst/>
                <a:latin typeface="Montserrat Light" panose="00000400000000000000" pitchFamily="50" charset="0"/>
                <a:ea typeface="Verdana" panose="020B0604030504040204" pitchFamily="34" charset="0"/>
                <a:cs typeface="Arial" panose="020B0604020202020204" pitchFamily="34" charset="0"/>
              </a:rPr>
              <a:t> til at skulle spille resten af kampen. Spiller X er tydeligt ukomfortabel og overmatchet. Medspillerne er tiltagende frustrerede over situationen, og 3-2 scoringen til modstanderne er kun et spørgsmål om tid. Med 5 minutter tilbage, stadig ved stillingen 2-2, vælger træneren at udskifte spiller X og erstatte med spiller Y, som allerede har fået indfriet sin ret til spilletid. Kampen slutter 2-2. </a:t>
            </a:r>
          </a:p>
          <a:p>
            <a:pPr>
              <a:lnSpc>
                <a:spcPct val="107000"/>
              </a:lnSpc>
              <a:spcAft>
                <a:spcPts val="800"/>
              </a:spcAft>
            </a:pPr>
            <a:r>
              <a:rPr lang="da-DK" sz="1200" dirty="0">
                <a:effectLst/>
                <a:latin typeface="Montserrat Light" panose="00000400000000000000" pitchFamily="50" charset="0"/>
                <a:ea typeface="Verdana" panose="020B060403050404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36094331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#19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I slutningen af træningen på U12-holdet afholdes der en straffesparkskonkurrence. Træneren deltager selv, og banker den ene kasse ind efter den anden. På et af sparkene halvkikser træneren sit spark, som stryger tæt forbi keeperens hoved - dog uden at ramme.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5358720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I slutningen af træningen på U12-holdet afholdes der en straffesparkskonkurrence. Træneren placerer de, der scorer i “vindercirklen”, og de, der brænder, i “tabercirklen”, mens de øvrige færdiggør konkurrencen.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22309654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21</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Til sæsonens første kamp i midten af august er der hedebølge. To af spillerne har glemt deres drikkedunke. Træneren siger til spillerne, at de må sørge for at drikke rigeligt i omklædningsrummet, inden de går ud på banen til opvarmning og kamp.</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90262397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Til U7-træningen kommer to af spillerne op at slås. Træneren går imellem og får dem skilt ad. De bliver bedt om at sætte sig ud på sidelinjen, til de igen kan indgå fornuftigt i træningen. Den ene spiller sætter sig på sidelinjen, mens den anden grædende i arrigskab helt udvandrer fra træningen. Træneren beslutter at lade spilleren udvandre, da det mindsker risikoen for en genoptrapning af konflikten.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624825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U11-træning: Som en del af træningen har træneren indlagt forskellige stafetlege. En af disse går ud på at bære sin makker på ryggen frem og tilbage. Et par kan ikke gennemføre stafetten, da den ene af spillerne ganske enkelt ikke kan løfte den anden.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06859086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Forældregruppen og trænerne er i fællesskab blevet enige om at fremme en sund kultur med omklædning og bad efter træning og kamp. I den forbindelse er der lavet en vagtordning blandt forældrene, som på skift er med i omklædningsrummet 2 og 2 for at hjælpe med til, at alting forløber som det skal. I løbet af kort tid er spillerne dog fuldt ud med på det hele, og forældretjansen bliver således løbende overflødig. En forælder sidder på bænken og tager i kedsomhed sin mobiltelefon op af lommen for at tjekke sine sociale medier, mailboksen mv., mens børnene er i bad.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forælderens adfærd i forhold til efterlevelse af DBU’s børnesyn?</a:t>
            </a:r>
          </a:p>
        </p:txBody>
      </p:sp>
    </p:spTree>
    <p:extLst>
      <p:ext uri="{BB962C8B-B14F-4D97-AF65-F5344CB8AC3E}">
        <p14:creationId xmlns:p14="http://schemas.microsoft.com/office/powerpoint/2010/main" val="385199823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U11-holdet har netop vundet en tæt kamp på en scoring i sidste minut. I omklædningsrummet skal der synges sejrssang, så træneren tager sin mobiltelefon frem og gør opmærksom på, at det bliver optaget for at lægge det på holdets facebookgruppe til forældrene efterfølgende. Da sangen er slut, lægger træneren telefonen i lommen, og siger til spillerne, at de nu kan godt gå i bad.</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31293644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Det er meget varmt til U9-stævne i midten af august. Træneren for hjemmeholdet kalder de øvrige trænere til stævnet sammen inden første kamp og foreslår, at alle kampe afbrydes midt i hver halvleg til en drikkepause, og at der imellem hver runde indlægges ekstra 5 minutters drikkepause.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8043825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Spillerne er i bad efter træning, og træneren er med i omklædningsrummet for at holde ro og orden. Da der kun er fire spillere tilbage, går træneren ud af rummet med beskeden om, at nu har de fem minutter til at blive færdige.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631384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Som en del af træningen er der indlagt en konkurrence, hvor spillerne i par skal klare en opgave. Efter første runde vælger træneren at justere udfordringen, så det bliver sværere for de par, der klarede sig godt i første runde, mens det bliver lettere for de par, der klarede sig dårligst.</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682458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#2</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U8 kamp: Holdet er bagud med 3, og da der kun er 6 spillere med til kampen, er alle på banen. Spiller X får et hårdt spark over anklen, græder og vil ikke spille videre. Da holdet i forvejen er presset, overtaler/ presser træneren spiller X til at fortsætte for holdets skyld. Spiller X gennemfører kampens sidste 10 minutter i tydelige smerter og med tårer i øjnene.</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6744994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a:t>
            </a:r>
            <a:r>
              <a:rPr lang="da-DK" sz="1800" b="1" dirty="0">
                <a:latin typeface="Montserrat" panose="00000500000000000000" pitchFamily="50" charset="0"/>
                <a:ea typeface="Calibri" panose="020F0502020204030204" pitchFamily="34" charset="0"/>
                <a:cs typeface="Arial" panose="020B0604020202020204" pitchFamily="34" charset="0"/>
              </a:rPr>
              <a:t>29</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En klub tilbyder ugentligt + 1 træning til alle U9–U12-spillere med undtagelsen af dem, der kun træner med deres holdkammerater én gang om ugen.</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klubbens adfærd i forhold til efterlevelse af DBU’s børnesyn?</a:t>
            </a:r>
          </a:p>
        </p:txBody>
      </p:sp>
    </p:spTree>
    <p:extLst>
      <p:ext uri="{BB962C8B-B14F-4D97-AF65-F5344CB8AC3E}">
        <p14:creationId xmlns:p14="http://schemas.microsoft.com/office/powerpoint/2010/main" val="24314386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#30</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To U8-spillere siger, at det er en kedelig øvelse, de skal lave, hvortil træneren siger, at de skal holde deres bøtte og gøre, hvad de bliver sat til.</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4020439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#3</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U9 Træning: To nye spillere har meldt deres ankomst, og som en måde at vise dem ind i fællesskabet har træneren valgt at tilrettelægge dagens træningsprogram efter de nye spilleres fodboldmæssige niveau, som er noget lavere end de øvriges.</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995635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#4</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U6 træning: To børn spørger træneren, om de må bygge en Spidermanbane/Pippibane, som kammeraterne skal prøve til træning i dag. Træneren svarer, at der ikke er tid til det pjat.</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1737719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#5</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U10 træning: En U10-spiller spørger, om at spille U11 i stedet for U10, fordi den bedste klassekammerat spiller der. Det må spilleren ikke, siger træneren, fordi der her i klubben trænes i rene årgange.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3648925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#6</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U11 kamp: Keeperen er faldet på løbehjul et par dage før, og har fået et sår på knæet. Under kampen redder keeperen holdet for flere mål imod, men falder ned på det dårlige knæ. Vedkommende vil gerne skiftes ud, fordi knæet er ømt, og såret brudt op. Træneren siger, at det bare er slaget, og at det ikke er noget farligt, desuden fremhæver træneren, at keeperen lige har reddet holdet for et mål imod, og er megasej, så derfor også godt kan klare de sidste fem minutter.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30233744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#7</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kamp: På det ene af U12-holdene er det altid de samme spillere, der begynder på banen og de samme, der begynder som indskiftningsspillere. En af indskiftningsspillerne spørger, om hun/ han må prøve at starte inde denne gang. Træneren afviser med forklaringen om, at man på holdet kører med en fast startopstilling. </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31408137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871753" y="517259"/>
            <a:ext cx="7405016" cy="651566"/>
          </a:xfrm>
        </p:spPr>
        <p:txBody>
          <a:bodyPr>
            <a:normAutofit/>
          </a:bodyPr>
          <a:lstStyle/>
          <a:p>
            <a:pPr>
              <a:lnSpc>
                <a:spcPct val="107000"/>
              </a:lnSpc>
              <a:spcAft>
                <a:spcPts val="800"/>
              </a:spcAft>
            </a:pPr>
            <a:r>
              <a:rPr lang="da-DK" sz="1800" b="1" dirty="0">
                <a:effectLst/>
                <a:latin typeface="Montserrat" panose="00000500000000000000" pitchFamily="50" charset="0"/>
                <a:ea typeface="Calibri" panose="020F0502020204030204" pitchFamily="34" charset="0"/>
                <a:cs typeface="Arial" panose="020B0604020202020204" pitchFamily="34" charset="0"/>
              </a:rPr>
              <a:t>Case #8</a:t>
            </a:r>
            <a:endParaRPr lang="da-DK" sz="1800" dirty="0">
              <a:effectLst/>
              <a:latin typeface="Montserrat" panose="00000500000000000000" pitchFamily="50" charset="0"/>
              <a:ea typeface="Calibri" panose="020F0502020204030204" pitchFamily="34" charset="0"/>
              <a:cs typeface="Arial" panose="020B0604020202020204" pitchFamily="34" charset="0"/>
            </a:endParaRPr>
          </a:p>
        </p:txBody>
      </p:sp>
      <p:sp>
        <p:nvSpPr>
          <p:cNvPr id="3" name="Undertitel 2"/>
          <p:cNvSpPr>
            <a:spLocks noGrp="1"/>
          </p:cNvSpPr>
          <p:nvPr>
            <p:ph type="subTitle" idx="1"/>
          </p:nvPr>
        </p:nvSpPr>
        <p:spPr>
          <a:xfrm>
            <a:off x="1435866" y="1260054"/>
            <a:ext cx="6272267" cy="2623391"/>
          </a:xfrm>
        </p:spPr>
        <p:txBody>
          <a:bodyPr>
            <a:normAutofit/>
          </a:bodyPr>
          <a:lstStyle/>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U12 kamp: Modstanderholdets træner (Træner Y) kommer over og spørger, om det er muligt at låne en eller to af spillerne fra træner X’s, fordi de er ramt af afbud og kun kan stille med 7 spillere. Træner X svarer blankt nej og spørger nedladende, om Træner Y da tror, at der er nogen af Træner X’s spillere, der gider det.</a:t>
            </a:r>
          </a:p>
          <a:p>
            <a:pPr>
              <a:lnSpc>
                <a:spcPct val="107000"/>
              </a:lnSpc>
              <a:spcAft>
                <a:spcPts val="800"/>
              </a:spcAft>
            </a:pPr>
            <a:r>
              <a:rPr lang="da-DK" sz="1200" dirty="0">
                <a:effectLst/>
                <a:latin typeface="Montserrat Light" panose="00000400000000000000" pitchFamily="50" charset="0"/>
                <a:ea typeface="Calibri" panose="020F0502020204030204" pitchFamily="34" charset="0"/>
                <a:cs typeface="Arial" panose="020B0604020202020204" pitchFamily="34" charset="0"/>
              </a:rPr>
              <a:t>Hvordan vil I kategorisere trænerens adfærd i forhold til efterlevelse af DBU’s børnesyn?</a:t>
            </a:r>
          </a:p>
        </p:txBody>
      </p:sp>
    </p:spTree>
    <p:extLst>
      <p:ext uri="{BB962C8B-B14F-4D97-AF65-F5344CB8AC3E}">
        <p14:creationId xmlns:p14="http://schemas.microsoft.com/office/powerpoint/2010/main" val="2279168753"/>
      </p:ext>
    </p:extLst>
  </p:cSld>
  <p:clrMapOvr>
    <a:masterClrMapping/>
  </p:clrMapOvr>
</p:sld>
</file>

<file path=ppt/theme/theme1.xml><?xml version="1.0" encoding="utf-8"?>
<a:theme xmlns:a="http://schemas.openxmlformats.org/drawingml/2006/main" name="Kontor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gradFill flip="none" rotWithShape="1">
          <a:gsLst>
            <a:gs pos="0">
              <a:srgbClr val="1D1D1C"/>
            </a:gs>
            <a:gs pos="100000">
              <a:srgbClr val="141313"/>
            </a:gs>
          </a:gsLst>
          <a:path path="circle">
            <a:fillToRect l="100000" t="100000"/>
          </a:path>
          <a:tileRect r="-100000" b="-100000"/>
        </a:gradFill>
        <a:ln>
          <a:noFill/>
        </a:ln>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B562BCEE2FB50148B30F2C927BE7736B" ma:contentTypeVersion="17" ma:contentTypeDescription="Opret et nyt dokument." ma:contentTypeScope="" ma:versionID="f0c5c5d96d9e67c82dae8f2746fdc67a">
  <xsd:schema xmlns:xsd="http://www.w3.org/2001/XMLSchema" xmlns:xs="http://www.w3.org/2001/XMLSchema" xmlns:p="http://schemas.microsoft.com/office/2006/metadata/properties" xmlns:ns2="f463a14e-b535-4e83-a3a5-20dec1cf2379" xmlns:ns3="ef3e2aa3-2248-4d16-8d25-02c399eba98e" xmlns:ns4="f1b5748e-533e-41ad-b3d7-6faaa83d3585" targetNamespace="http://schemas.microsoft.com/office/2006/metadata/properties" ma:root="true" ma:fieldsID="d750227c19413e57eeb70ebb28824c1a" ns2:_="" ns3:_="" ns4:_="">
    <xsd:import namespace="f463a14e-b535-4e83-a3a5-20dec1cf2379"/>
    <xsd:import namespace="ef3e2aa3-2248-4d16-8d25-02c399eba98e"/>
    <xsd:import namespace="f1b5748e-533e-41ad-b3d7-6faaa83d358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63a14e-b535-4e83-a3a5-20dec1cf237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Billedmærker" ma:readOnly="false" ma:fieldId="{5cf76f15-5ced-4ddc-b409-7134ff3c332f}" ma:taxonomyMulti="true" ma:sspId="65f4492f-fb79-4ff7-84ed-df0ab84bd9d3" ma:termSetId="09814cd3-568e-fe90-9814-8d621ff8fb84" ma:anchorId="fba54fb3-c3e1-fe81-a776-ca4b69148c4d" ma:open="true" ma:isKeyword="false">
      <xsd:complexType>
        <xsd:sequence>
          <xsd:element ref="pc:Terms" minOccurs="0" maxOccurs="1"/>
        </xsd:sequence>
      </xsd:complex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ef3e2aa3-2248-4d16-8d25-02c399eba98e" elementFormDefault="qualified">
    <xsd:import namespace="http://schemas.microsoft.com/office/2006/documentManagement/types"/>
    <xsd:import namespace="http://schemas.microsoft.com/office/infopath/2007/PartnerControls"/>
    <xsd:element name="SharedWithUsers" ma:index="18" nillable="true" ma:displayName="Delt med"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Delt med detaljer"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f1b5748e-533e-41ad-b3d7-6faaa83d3585" elementFormDefault="qualified">
    <xsd:import namespace="http://schemas.microsoft.com/office/2006/documentManagement/types"/>
    <xsd:import namespace="http://schemas.microsoft.com/office/infopath/2007/PartnerControls"/>
    <xsd:element name="TaxCatchAll" ma:index="23" nillable="true" ma:displayName="Taxonomy Catch All Column" ma:hidden="true" ma:list="{8899fc99-3836-42fb-8647-6bcd76cceeb4}" ma:internalName="TaxCatchAll" ma:showField="CatchAllData" ma:web="ef3e2aa3-2248-4d16-8d25-02c399eba98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dhol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f1b5748e-533e-41ad-b3d7-6faaa83d3585" xsi:nil="true"/>
    <lcf76f155ced4ddcb4097134ff3c332f xmlns="f463a14e-b535-4e83-a3a5-20dec1cf2379">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D902DCDC-B42B-4327-B29E-C9120D13D58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463a14e-b535-4e83-a3a5-20dec1cf2379"/>
    <ds:schemaRef ds:uri="ef3e2aa3-2248-4d16-8d25-02c399eba98e"/>
    <ds:schemaRef ds:uri="f1b5748e-533e-41ad-b3d7-6faaa83d358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C3E167A-1E11-4ACA-BC42-9C09EB23C58D}">
  <ds:schemaRefs>
    <ds:schemaRef ds:uri="f1b5748e-533e-41ad-b3d7-6faaa83d3585"/>
    <ds:schemaRef ds:uri="f463a14e-b535-4e83-a3a5-20dec1cf2379"/>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B8190AF8-74BC-4590-B915-0975A3DD3196}">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248</TotalTime>
  <Words>8719</Words>
  <Application>Microsoft Office PowerPoint</Application>
  <PresentationFormat>Skærmshow (16:9)</PresentationFormat>
  <Paragraphs>438</Paragraphs>
  <Slides>31</Slides>
  <Notes>31</Notes>
  <HiddenSlides>0</HiddenSlides>
  <MMClips>0</MMClips>
  <ScaleCrop>false</ScaleCrop>
  <HeadingPairs>
    <vt:vector size="6" baseType="variant">
      <vt:variant>
        <vt:lpstr>Benyttede skrifttyper</vt:lpstr>
      </vt:variant>
      <vt:variant>
        <vt:i4>5</vt:i4>
      </vt:variant>
      <vt:variant>
        <vt:lpstr>Tema</vt:lpstr>
      </vt:variant>
      <vt:variant>
        <vt:i4>1</vt:i4>
      </vt:variant>
      <vt:variant>
        <vt:lpstr>Slidetitler</vt:lpstr>
      </vt:variant>
      <vt:variant>
        <vt:i4>31</vt:i4>
      </vt:variant>
    </vt:vector>
  </HeadingPairs>
  <TitlesOfParts>
    <vt:vector size="37" baseType="lpstr">
      <vt:lpstr>Arial</vt:lpstr>
      <vt:lpstr>Calibri</vt:lpstr>
      <vt:lpstr>Montserrat</vt:lpstr>
      <vt:lpstr>Montserrat Light</vt:lpstr>
      <vt:lpstr>Montserrat Semi Bold</vt:lpstr>
      <vt:lpstr>Kontortema</vt:lpstr>
      <vt:lpstr>AFPRØV CASEØVELSEN PÅ DIG SELV</vt:lpstr>
      <vt:lpstr>Case #1</vt:lpstr>
      <vt:lpstr>Case #2</vt:lpstr>
      <vt:lpstr>Case #3</vt:lpstr>
      <vt:lpstr>Case #4</vt:lpstr>
      <vt:lpstr>Case #5</vt:lpstr>
      <vt:lpstr>Case #6</vt:lpstr>
      <vt:lpstr>Case #7</vt:lpstr>
      <vt:lpstr>Case #8</vt:lpstr>
      <vt:lpstr>Case #9</vt:lpstr>
      <vt:lpstr>Case #10</vt:lpstr>
      <vt:lpstr>Case #11</vt:lpstr>
      <vt:lpstr>Case #12</vt:lpstr>
      <vt:lpstr>Case #13</vt:lpstr>
      <vt:lpstr>Case #14</vt:lpstr>
      <vt:lpstr>Case #15</vt:lpstr>
      <vt:lpstr>Case #16</vt:lpstr>
      <vt:lpstr>Case #17</vt:lpstr>
      <vt:lpstr>Case #18</vt:lpstr>
      <vt:lpstr>Case #19</vt:lpstr>
      <vt:lpstr>Case #20</vt:lpstr>
      <vt:lpstr>Case #21</vt:lpstr>
      <vt:lpstr>Case #22</vt:lpstr>
      <vt:lpstr>Case #23</vt:lpstr>
      <vt:lpstr>Case #24</vt:lpstr>
      <vt:lpstr>Case #25</vt:lpstr>
      <vt:lpstr>Case #26</vt:lpstr>
      <vt:lpstr>Case #27</vt:lpstr>
      <vt:lpstr>Case #28</vt:lpstr>
      <vt:lpstr>Case #29</vt:lpstr>
      <vt:lpstr>Case #30</vt:lpstr>
    </vt:vector>
  </TitlesOfParts>
  <Company>DBU</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PowerPoint-præsentation</dc:title>
  <dc:creator>Jacob Roar Hansen</dc:creator>
  <cp:lastModifiedBy>Anna Drage Voldstad - DBU Fyn</cp:lastModifiedBy>
  <cp:revision>4</cp:revision>
  <cp:lastPrinted>2012-09-26T10:18:05Z</cp:lastPrinted>
  <dcterms:created xsi:type="dcterms:W3CDTF">2012-09-25T12:51:11Z</dcterms:created>
  <dcterms:modified xsi:type="dcterms:W3CDTF">2023-06-12T15:28:31Z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0x010100B562BCEE2FB50148B30F2C927BE7736B</vt:lpwstr>
  </property>
  <property fmtid="{D5CDD505-2E9C-101B-9397-08002B2CF9AE}" pid="3" name="MediaServiceImageTags">
    <vt:lpwstr/>
  </property>
</Properties>
</file>