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E62EBB-3A03-4142-9A0E-EC859B9ABE63}" v="1" dt="2019-09-11T08:21:33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3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Hoffmann - DBU Fyn" userId="d7590c93-de7a-42a8-8c22-33b4b8edfa1e" providerId="ADAL" clId="{7029E1E1-7BA6-4E1A-A049-48C5F848489C}"/>
    <pc:docChg chg="custSel modSld">
      <pc:chgData name="Sarah Hoffmann - DBU Fyn" userId="d7590c93-de7a-42a8-8c22-33b4b8edfa1e" providerId="ADAL" clId="{7029E1E1-7BA6-4E1A-A049-48C5F848489C}" dt="2019-09-11T08:22:31.873" v="30" actId="1036"/>
      <pc:docMkLst>
        <pc:docMk/>
      </pc:docMkLst>
      <pc:sldChg chg="addSp delSp modSp">
        <pc:chgData name="Sarah Hoffmann - DBU Fyn" userId="d7590c93-de7a-42a8-8c22-33b4b8edfa1e" providerId="ADAL" clId="{7029E1E1-7BA6-4E1A-A049-48C5F848489C}" dt="2019-09-11T08:22:31.873" v="30" actId="1036"/>
        <pc:sldMkLst>
          <pc:docMk/>
          <pc:sldMk cId="2742279318" sldId="256"/>
        </pc:sldMkLst>
        <pc:spChg chg="mod">
          <ac:chgData name="Sarah Hoffmann - DBU Fyn" userId="d7590c93-de7a-42a8-8c22-33b4b8edfa1e" providerId="ADAL" clId="{7029E1E1-7BA6-4E1A-A049-48C5F848489C}" dt="2019-09-11T08:22:09.574" v="19" actId="14100"/>
          <ac:spMkLst>
            <pc:docMk/>
            <pc:sldMk cId="2742279318" sldId="256"/>
            <ac:spMk id="3" creationId="{27CF6A7F-09B3-4389-85C2-3B8314442B33}"/>
          </ac:spMkLst>
        </pc:spChg>
        <pc:picChg chg="del">
          <ac:chgData name="Sarah Hoffmann - DBU Fyn" userId="d7590c93-de7a-42a8-8c22-33b4b8edfa1e" providerId="ADAL" clId="{7029E1E1-7BA6-4E1A-A049-48C5F848489C}" dt="2019-09-11T08:21:36.846" v="3" actId="478"/>
          <ac:picMkLst>
            <pc:docMk/>
            <pc:sldMk cId="2742279318" sldId="256"/>
            <ac:picMk id="5" creationId="{C5526E8B-B942-4CCA-B3FC-6844ECF1BF13}"/>
          </ac:picMkLst>
        </pc:picChg>
        <pc:picChg chg="add mod ord modCrop">
          <ac:chgData name="Sarah Hoffmann - DBU Fyn" userId="d7590c93-de7a-42a8-8c22-33b4b8edfa1e" providerId="ADAL" clId="{7029E1E1-7BA6-4E1A-A049-48C5F848489C}" dt="2019-09-11T08:22:31.873" v="30" actId="1036"/>
          <ac:picMkLst>
            <pc:docMk/>
            <pc:sldMk cId="2742279318" sldId="256"/>
            <ac:picMk id="6" creationId="{33CA65E9-E4E3-4D3A-84A3-2B6DBD34753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574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716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893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26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771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450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623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59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652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634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313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62B8E-5D4A-44EC-BE73-B45AFF4AD2A7}" type="datetimeFigureOut">
              <a:rPr lang="da-DK" smtClean="0"/>
              <a:t>11-09-2019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76EBE-5056-4B50-B822-4D9E055997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253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 descr="Et billede, der indeholder tekst&#10;&#10;Automatisk genereret beskrivelse">
            <a:extLst>
              <a:ext uri="{FF2B5EF4-FFF2-40B4-BE49-F238E27FC236}">
                <a16:creationId xmlns:a16="http://schemas.microsoft.com/office/drawing/2014/main" id="{33CA65E9-E4E3-4D3A-84A3-2B6DBD3475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00"/>
          <a:stretch/>
        </p:blipFill>
        <p:spPr>
          <a:xfrm>
            <a:off x="0" y="3706368"/>
            <a:ext cx="6858000" cy="625449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2354E76-E533-435F-922F-64AFCA0EE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841248"/>
            <a:ext cx="5829300" cy="987778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7CF6A7F-09B3-4389-85C2-3B8314442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2154944"/>
            <a:ext cx="5143500" cy="1868416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42279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343B8A89493F0448C19E1FB206A5C72" ma:contentTypeVersion="10" ma:contentTypeDescription="Opret et nyt dokument." ma:contentTypeScope="" ma:versionID="cd1f336710a9615ef1fddafe70035909">
  <xsd:schema xmlns:xsd="http://www.w3.org/2001/XMLSchema" xmlns:xs="http://www.w3.org/2001/XMLSchema" xmlns:p="http://schemas.microsoft.com/office/2006/metadata/properties" xmlns:ns2="83620b2b-afea-4207-97e9-a077f3027749" xmlns:ns3="64b50a9d-64ae-4fb7-b6f6-88450175a7f7" targetNamespace="http://schemas.microsoft.com/office/2006/metadata/properties" ma:root="true" ma:fieldsID="cc8254e9dc89d3f73189b1aa1bfe0778" ns2:_="" ns3:_="">
    <xsd:import namespace="83620b2b-afea-4207-97e9-a077f3027749"/>
    <xsd:import namespace="64b50a9d-64ae-4fb7-b6f6-88450175a7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620b2b-afea-4207-97e9-a077f30277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b50a9d-64ae-4fb7-b6f6-88450175a7f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5BCDC0-73F6-480E-AB69-E0CFB220E81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4b50a9d-64ae-4fb7-b6f6-88450175a7f7"/>
    <ds:schemaRef ds:uri="83620b2b-afea-4207-97e9-a077f302774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E77D061-6188-4F0D-A705-56597E22C6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C2E199-F910-4553-9F5C-2359680829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620b2b-afea-4207-97e9-a077f3027749"/>
    <ds:schemaRef ds:uri="64b50a9d-64ae-4fb7-b6f6-88450175a7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A4-papir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Sarah Hoffmann - DBU Fyn</dc:creator>
  <cp:lastModifiedBy>Sarah Hoffmann - DBU Fyn</cp:lastModifiedBy>
  <cp:revision>1</cp:revision>
  <dcterms:created xsi:type="dcterms:W3CDTF">2019-09-11T08:14:53Z</dcterms:created>
  <dcterms:modified xsi:type="dcterms:W3CDTF">2019-09-11T08:22:36Z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0x010100A343B8A89493F0448C19E1FB206A5C72</vt:lpwstr>
  </property>
</Properties>
</file>